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8" r:id="rId3"/>
    <p:sldId id="260" r:id="rId4"/>
    <p:sldId id="261" r:id="rId5"/>
    <p:sldId id="272" r:id="rId6"/>
    <p:sldId id="270" r:id="rId7"/>
    <p:sldId id="264" r:id="rId8"/>
    <p:sldId id="271" r:id="rId9"/>
    <p:sldId id="262" r:id="rId10"/>
    <p:sldId id="273" r:id="rId11"/>
    <p:sldId id="274" r:id="rId12"/>
    <p:sldId id="275" r:id="rId13"/>
    <p:sldId id="265" r:id="rId14"/>
    <p:sldId id="266" r:id="rId15"/>
    <p:sldId id="267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C9DC3-C305-2894-8738-AFFE71A2A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298CA-AD17-FF56-D2B2-4ED3CFAF7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58D67-D1DA-2034-FC44-65223F98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671E9-D810-9EDB-A126-CC80C2CE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CEBD0-2B40-515A-33FD-9AE144B8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968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FCDD-1F90-3F6C-C8F9-BCACCD1B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A3438-6B8A-4753-4715-7B7E36FEC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AD283-43B4-3A26-DACF-54BA2A5E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2811E-6677-2BC2-D44B-EAE56129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661A5-6414-6EA6-BEB7-265E27D4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872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063EB5-1B65-0094-2795-1F5C82FD1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620BB-6848-9759-7D29-294000ED7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FBA41-EDF3-B278-52AF-35A207C77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1FAB0-ECBF-2A64-B4E0-2055E3F2A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E208E-28E7-18A0-14CC-FE27E80B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16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6B0C-327D-83C0-A4F0-01DA1676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DE9E2-E830-083B-2BCC-E5848F2C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9BB2B-D274-D7D5-FA29-D72E3101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B24F-40E6-BA97-C66E-876ED8A37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892BE-70BF-C479-D02C-DCAB322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43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31B2-B995-4D74-44ED-B9AC2241E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5BFFE-D2AC-E1DB-B8FA-8755B72C4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49AAA-CDBD-C07C-02D0-1BEB4B28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7CC4-C455-C58F-63F1-265E9B953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9ADEF-967D-83F9-45FB-E0AC3C17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19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CE70-3F5D-348E-13C0-D85093F6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5867B-50D3-DFFE-BA33-B3366873F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59E5E-4E1A-CA8C-64D0-2E4D7A8A0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969E-9CFD-5FF1-A400-EFE88CD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4F77B-05F0-83C2-D4C3-70303C04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D50B-1769-8BDB-D892-6EBB88ED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470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2759E-EC05-A63F-8892-645C3F89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76847-4D9D-6BF9-4AF3-87BD797E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0631A-58D7-633E-08A8-D52818016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5F673-273C-A12E-0F3F-1A8C99EA6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BA5564-6112-6A47-D82D-B515F263F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F8DB-6AC1-7DDB-7771-C3D16EA1D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AFAEF-5F8F-E13B-D9BC-2BA0D3F5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7CDFE7-9FB0-65DD-246D-25F50F42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82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CBB5-297D-4D41-83E2-D305B8D5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01726-E051-44A6-0B3C-480051D4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203F4-D713-9507-3A99-920D544E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A3167-B10F-9E67-4479-905D70FB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64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BE070-2AB1-C90E-C70B-AFF0AE531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1475B-543B-145F-32E1-1EC2AD8E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11EC9-C4C3-0EAF-206C-20842B25C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0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91F3-A05D-B09E-CC9C-76A4F287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FE29-5593-5DFF-3017-85CAA6A8F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CF3F8-52E8-9BFE-6445-ADB3EC27C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C9A84-BD60-EAA8-BC96-29A16ED77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9AD58-BF41-74ED-04C1-EE40D566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F950E-12AE-0EFB-F4F0-64071935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09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09BD-13E0-0E01-8F1A-465503B2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29211-E4E5-41DD-C347-833B5A252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5F24C-B632-EF9F-2C26-27E492C9C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41624-3E56-21C4-9586-EAE4143D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480A0-CEDB-667B-4A85-9926A5C5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663BF-1BB4-1F16-6372-1BD8E6EE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13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8DD67E-C281-9874-67A9-A96CD9B0F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B5EF8-F7C7-39E7-4964-EED8B27DA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2C000-C599-08F3-95C6-B0C6A946F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8EF23-3E54-4F04-948B-857B53B6D1D9}" type="datetimeFigureOut">
              <a:rPr lang="en-IN" smtClean="0"/>
              <a:t>01-07-2023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DC524-6F47-0111-28F2-7EDD91252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35F05-CC58-2EAC-992C-E835C1E8A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A9ED4-E5BA-4C5C-8508-D4DC25B41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37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0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llege Management Software Company in Toronto &amp; Canada">
            <a:extLst>
              <a:ext uri="{FF2B5EF4-FFF2-40B4-BE49-F238E27FC236}">
                <a16:creationId xmlns:a16="http://schemas.microsoft.com/office/drawing/2014/main" id="{1B2CD704-20BF-95AA-C3BC-BAF57AF96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2" r="1" b="14737"/>
          <a:stretch/>
        </p:blipFill>
        <p:spPr bwMode="auto"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857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pt background Vectors &amp; Illustrations for Free Download | Freepik">
            <a:extLst>
              <a:ext uri="{FF2B5EF4-FFF2-40B4-BE49-F238E27FC236}">
                <a16:creationId xmlns:a16="http://schemas.microsoft.com/office/drawing/2014/main" id="{9902A8B7-BD73-1B67-6C81-26C4B8FAB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3" r="1" b="2653"/>
          <a:stretch/>
        </p:blipFill>
        <p:spPr bwMode="auto">
          <a:xfrm>
            <a:off x="0" y="-89986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5490D0-14B3-8158-5952-E8DD063D84FD}"/>
              </a:ext>
            </a:extLst>
          </p:cNvPr>
          <p:cNvSpPr/>
          <p:nvPr/>
        </p:nvSpPr>
        <p:spPr>
          <a:xfrm>
            <a:off x="98612" y="851664"/>
            <a:ext cx="5396753" cy="6186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java.util.ArrayList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java.util.List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java.util.Scanner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Student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private String name;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private int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rollNumber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public Student(String name, int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rollNumber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this.name = name;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this.rollNumber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rollNumber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public String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getName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return name;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public int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getRollNumber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return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rollNumber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4D0AFB-CE2F-EA16-7601-5BDA5B241702}"/>
              </a:ext>
            </a:extLst>
          </p:cNvPr>
          <p:cNvSpPr/>
          <p:nvPr/>
        </p:nvSpPr>
        <p:spPr>
          <a:xfrm>
            <a:off x="5791201" y="761677"/>
            <a:ext cx="5396753" cy="6186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College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private String name;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private List&lt;Student&gt; students;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public College(String name)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this.name = name;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students = new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ArrayList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&lt;&gt;();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public void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addStudent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(Student student)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students.add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(student);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public void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displayStudents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System.out.println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("Students in " + name + ":");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for (Student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students)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System.out.println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("Name: " +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student.getName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+ ", Roll Number: " +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student.getRollNumber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}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9594EC-E96A-A2E7-CF6C-2C8D092B949A}"/>
              </a:ext>
            </a:extLst>
          </p:cNvPr>
          <p:cNvSpPr/>
          <p:nvPr/>
        </p:nvSpPr>
        <p:spPr>
          <a:xfrm>
            <a:off x="447233" y="-35833"/>
            <a:ext cx="1956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CODE: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95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2054">
            <a:extLst>
              <a:ext uri="{FF2B5EF4-FFF2-40B4-BE49-F238E27FC236}">
                <a16:creationId xmlns:a16="http://schemas.microsoft.com/office/drawing/2014/main" id="{92CC4BDB-5B81-4023-B967-7DF04BC13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owerpoint Background Images - Free Download on Freepik">
            <a:extLst>
              <a:ext uri="{FF2B5EF4-FFF2-40B4-BE49-F238E27FC236}">
                <a16:creationId xmlns:a16="http://schemas.microsoft.com/office/drawing/2014/main" id="{4A2FDC87-FD70-1754-858B-2F93B9D4A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9" r="-1" b="-1"/>
          <a:stretch/>
        </p:blipFill>
        <p:spPr bwMode="auto">
          <a:xfrm>
            <a:off x="134473" y="0"/>
            <a:ext cx="12191271" cy="6857989"/>
          </a:xfrm>
          <a:custGeom>
            <a:avLst/>
            <a:gdLst/>
            <a:ahLst/>
            <a:cxnLst/>
            <a:rect l="l" t="t" r="r" b="b"/>
            <a:pathLst>
              <a:path w="12191271" h="6850048">
                <a:moveTo>
                  <a:pt x="636938" y="0"/>
                </a:moveTo>
                <a:lnTo>
                  <a:pt x="12191271" y="0"/>
                </a:lnTo>
                <a:lnTo>
                  <a:pt x="12191271" y="34"/>
                </a:lnTo>
                <a:lnTo>
                  <a:pt x="12188836" y="26696"/>
                </a:lnTo>
                <a:cubicBezTo>
                  <a:pt x="12159738" y="43228"/>
                  <a:pt x="12151834" y="118002"/>
                  <a:pt x="12131136" y="168244"/>
                </a:cubicBezTo>
                <a:cubicBezTo>
                  <a:pt x="12124808" y="199505"/>
                  <a:pt x="12149886" y="254732"/>
                  <a:pt x="12134482" y="260696"/>
                </a:cubicBezTo>
                <a:cubicBezTo>
                  <a:pt x="12141738" y="278745"/>
                  <a:pt x="12126232" y="287417"/>
                  <a:pt x="12123358" y="303160"/>
                </a:cubicBezTo>
                <a:cubicBezTo>
                  <a:pt x="12127622" y="318147"/>
                  <a:pt x="12122174" y="322795"/>
                  <a:pt x="12119930" y="334153"/>
                </a:cubicBezTo>
                <a:cubicBezTo>
                  <a:pt x="12122824" y="340739"/>
                  <a:pt x="12121652" y="350621"/>
                  <a:pt x="12117292" y="352523"/>
                </a:cubicBezTo>
                <a:cubicBezTo>
                  <a:pt x="12108502" y="344302"/>
                  <a:pt x="12109672" y="380554"/>
                  <a:pt x="12103022" y="380764"/>
                </a:cubicBezTo>
                <a:cubicBezTo>
                  <a:pt x="12099682" y="400323"/>
                  <a:pt x="12099092" y="490383"/>
                  <a:pt x="12087384" y="501357"/>
                </a:cubicBezTo>
                <a:cubicBezTo>
                  <a:pt x="12078470" y="540103"/>
                  <a:pt x="12088892" y="604695"/>
                  <a:pt x="12086884" y="621818"/>
                </a:cubicBezTo>
                <a:cubicBezTo>
                  <a:pt x="12103872" y="645808"/>
                  <a:pt x="12046274" y="710838"/>
                  <a:pt x="12037912" y="783603"/>
                </a:cubicBezTo>
                <a:cubicBezTo>
                  <a:pt x="12038728" y="794128"/>
                  <a:pt x="12038178" y="799388"/>
                  <a:pt x="12033652" y="800460"/>
                </a:cubicBezTo>
                <a:cubicBezTo>
                  <a:pt x="12030680" y="822866"/>
                  <a:pt x="12018000" y="839465"/>
                  <a:pt x="12021616" y="857543"/>
                </a:cubicBezTo>
                <a:cubicBezTo>
                  <a:pt x="12012916" y="850673"/>
                  <a:pt x="12020790" y="891755"/>
                  <a:pt x="12011726" y="892266"/>
                </a:cubicBezTo>
                <a:cubicBezTo>
                  <a:pt x="12007210" y="905052"/>
                  <a:pt x="11997872" y="927582"/>
                  <a:pt x="11994512" y="934260"/>
                </a:cubicBezTo>
                <a:lnTo>
                  <a:pt x="11991560" y="932336"/>
                </a:lnTo>
                <a:lnTo>
                  <a:pt x="11990514" y="940487"/>
                </a:lnTo>
                <a:lnTo>
                  <a:pt x="11988602" y="958836"/>
                </a:lnTo>
                <a:cubicBezTo>
                  <a:pt x="11985966" y="966456"/>
                  <a:pt x="11975758" y="977088"/>
                  <a:pt x="11974700" y="986207"/>
                </a:cubicBezTo>
                <a:cubicBezTo>
                  <a:pt x="11970938" y="1004735"/>
                  <a:pt x="11977876" y="1007075"/>
                  <a:pt x="11982258" y="1013556"/>
                </a:cubicBezTo>
                <a:cubicBezTo>
                  <a:pt x="11981214" y="1026451"/>
                  <a:pt x="11971950" y="1050442"/>
                  <a:pt x="11968448" y="1063580"/>
                </a:cubicBezTo>
                <a:cubicBezTo>
                  <a:pt x="11964708" y="1069989"/>
                  <a:pt x="11969836" y="1093522"/>
                  <a:pt x="11961240" y="1092388"/>
                </a:cubicBezTo>
                <a:cubicBezTo>
                  <a:pt x="11960426" y="1105603"/>
                  <a:pt x="11958786" y="1112923"/>
                  <a:pt x="11957400" y="1120089"/>
                </a:cubicBezTo>
                <a:lnTo>
                  <a:pt x="11952458" y="1136369"/>
                </a:lnTo>
                <a:cubicBezTo>
                  <a:pt x="11950090" y="1140925"/>
                  <a:pt x="11948538" y="1146011"/>
                  <a:pt x="11948726" y="1152132"/>
                </a:cubicBezTo>
                <a:lnTo>
                  <a:pt x="11949742" y="1158140"/>
                </a:lnTo>
                <a:lnTo>
                  <a:pt x="11948154" y="1158608"/>
                </a:lnTo>
                <a:cubicBezTo>
                  <a:pt x="11945686" y="1158803"/>
                  <a:pt x="11928734" y="1161056"/>
                  <a:pt x="11927260" y="1180442"/>
                </a:cubicBezTo>
                <a:cubicBezTo>
                  <a:pt x="11921496" y="1192709"/>
                  <a:pt x="11919204" y="1203402"/>
                  <a:pt x="11915994" y="1221353"/>
                </a:cubicBezTo>
                <a:cubicBezTo>
                  <a:pt x="11915516" y="1232713"/>
                  <a:pt x="11926308" y="1235102"/>
                  <a:pt x="11924388" y="1248604"/>
                </a:cubicBezTo>
                <a:cubicBezTo>
                  <a:pt x="11911346" y="1301115"/>
                  <a:pt x="11929638" y="1279167"/>
                  <a:pt x="11916648" y="1307095"/>
                </a:cubicBezTo>
                <a:cubicBezTo>
                  <a:pt x="11915436" y="1312439"/>
                  <a:pt x="11915606" y="1317191"/>
                  <a:pt x="11916360" y="1321583"/>
                </a:cubicBezTo>
                <a:lnTo>
                  <a:pt x="11918132" y="1328373"/>
                </a:lnTo>
                <a:lnTo>
                  <a:pt x="11911374" y="1349635"/>
                </a:lnTo>
                <a:cubicBezTo>
                  <a:pt x="11908688" y="1360345"/>
                  <a:pt x="11906470" y="1371840"/>
                  <a:pt x="11904778" y="1383852"/>
                </a:cubicBezTo>
                <a:cubicBezTo>
                  <a:pt x="11907652" y="1387748"/>
                  <a:pt x="11902226" y="1395665"/>
                  <a:pt x="11900890" y="1399838"/>
                </a:cubicBezTo>
                <a:cubicBezTo>
                  <a:pt x="11902940" y="1400643"/>
                  <a:pt x="11902928" y="1410976"/>
                  <a:pt x="11900874" y="1413889"/>
                </a:cubicBezTo>
                <a:cubicBezTo>
                  <a:pt x="11886092" y="1485537"/>
                  <a:pt x="11909474" y="1450776"/>
                  <a:pt x="11893500" y="1491153"/>
                </a:cubicBezTo>
                <a:cubicBezTo>
                  <a:pt x="11892154" y="1498399"/>
                  <a:pt x="11892622" y="1504376"/>
                  <a:pt x="11893858" y="1509677"/>
                </a:cubicBezTo>
                <a:lnTo>
                  <a:pt x="11897264" y="1519651"/>
                </a:lnTo>
                <a:lnTo>
                  <a:pt x="11895090" y="1525679"/>
                </a:lnTo>
                <a:cubicBezTo>
                  <a:pt x="11892484" y="1550498"/>
                  <a:pt x="11896104" y="1559433"/>
                  <a:pt x="11890274" y="1572282"/>
                </a:cubicBezTo>
                <a:cubicBezTo>
                  <a:pt x="11897250" y="1597020"/>
                  <a:pt x="11889764" y="1586796"/>
                  <a:pt x="11886744" y="1602539"/>
                </a:cubicBezTo>
                <a:cubicBezTo>
                  <a:pt x="11883642" y="1614697"/>
                  <a:pt x="11882502" y="1589859"/>
                  <a:pt x="11880728" y="1602238"/>
                </a:cubicBezTo>
                <a:cubicBezTo>
                  <a:pt x="11881720" y="1616707"/>
                  <a:pt x="11874476" y="1613372"/>
                  <a:pt x="11875940" y="1628576"/>
                </a:cubicBezTo>
                <a:cubicBezTo>
                  <a:pt x="11881788" y="1627172"/>
                  <a:pt x="11872080" y="1656092"/>
                  <a:pt x="11876794" y="1658841"/>
                </a:cubicBezTo>
                <a:lnTo>
                  <a:pt x="11876694" y="1659046"/>
                </a:lnTo>
                <a:cubicBezTo>
                  <a:pt x="11866634" y="1667627"/>
                  <a:pt x="11851866" y="1763404"/>
                  <a:pt x="11841806" y="1771984"/>
                </a:cubicBezTo>
                <a:cubicBezTo>
                  <a:pt x="11810410" y="1824881"/>
                  <a:pt x="11780100" y="1952023"/>
                  <a:pt x="11765636" y="2016516"/>
                </a:cubicBezTo>
                <a:cubicBezTo>
                  <a:pt x="11751172" y="2081009"/>
                  <a:pt x="11756430" y="2114985"/>
                  <a:pt x="11755018" y="2158942"/>
                </a:cubicBezTo>
                <a:lnTo>
                  <a:pt x="11756288" y="2240371"/>
                </a:lnTo>
                <a:lnTo>
                  <a:pt x="11751858" y="2253578"/>
                </a:lnTo>
                <a:cubicBezTo>
                  <a:pt x="11750642" y="2255242"/>
                  <a:pt x="11750294" y="2257858"/>
                  <a:pt x="11752262" y="2273603"/>
                </a:cubicBezTo>
                <a:cubicBezTo>
                  <a:pt x="11740738" y="2308149"/>
                  <a:pt x="11737736" y="2368195"/>
                  <a:pt x="11722998" y="2393147"/>
                </a:cubicBezTo>
                <a:cubicBezTo>
                  <a:pt x="11727870" y="2391170"/>
                  <a:pt x="11729790" y="2408227"/>
                  <a:pt x="11726462" y="2418325"/>
                </a:cubicBezTo>
                <a:cubicBezTo>
                  <a:pt x="11745428" y="2412080"/>
                  <a:pt x="11706204" y="2455637"/>
                  <a:pt x="11717312" y="2469703"/>
                </a:cubicBezTo>
                <a:cubicBezTo>
                  <a:pt x="11706060" y="2466046"/>
                  <a:pt x="11682162" y="2507996"/>
                  <a:pt x="11689052" y="2534428"/>
                </a:cubicBezTo>
                <a:cubicBezTo>
                  <a:pt x="11683298" y="2568704"/>
                  <a:pt x="11671550" y="2590146"/>
                  <a:pt x="11671572" y="2628315"/>
                </a:cubicBezTo>
                <a:cubicBezTo>
                  <a:pt x="11669958" y="2628904"/>
                  <a:pt x="11668516" y="2630315"/>
                  <a:pt x="11667202" y="2632291"/>
                </a:cubicBezTo>
                <a:lnTo>
                  <a:pt x="11663792" y="2639275"/>
                </a:lnTo>
                <a:lnTo>
                  <a:pt x="11663828" y="2640882"/>
                </a:lnTo>
                <a:cubicBezTo>
                  <a:pt x="11663260" y="2646928"/>
                  <a:pt x="11662318" y="2649787"/>
                  <a:pt x="11661216" y="2651232"/>
                </a:cubicBezTo>
                <a:lnTo>
                  <a:pt x="11659736" y="2651998"/>
                </a:lnTo>
                <a:lnTo>
                  <a:pt x="11657658" y="2658628"/>
                </a:lnTo>
                <a:lnTo>
                  <a:pt x="11652798" y="2670425"/>
                </a:lnTo>
                <a:lnTo>
                  <a:pt x="11652608" y="2673819"/>
                </a:lnTo>
                <a:lnTo>
                  <a:pt x="11646398" y="2693461"/>
                </a:lnTo>
                <a:lnTo>
                  <a:pt x="11646654" y="2694295"/>
                </a:lnTo>
                <a:cubicBezTo>
                  <a:pt x="11647086" y="2696613"/>
                  <a:pt x="11647138" y="2699170"/>
                  <a:pt x="11646396" y="2702293"/>
                </a:cubicBezTo>
                <a:cubicBezTo>
                  <a:pt x="11652536" y="2705759"/>
                  <a:pt x="11647852" y="2707391"/>
                  <a:pt x="11645122" y="2716295"/>
                </a:cubicBezTo>
                <a:cubicBezTo>
                  <a:pt x="11654048" y="2723663"/>
                  <a:pt x="11643268" y="2743972"/>
                  <a:pt x="11646406" y="2755554"/>
                </a:cubicBezTo>
                <a:cubicBezTo>
                  <a:pt x="11644200" y="2761932"/>
                  <a:pt x="11642026" y="2768809"/>
                  <a:pt x="11639970" y="2776095"/>
                </a:cubicBezTo>
                <a:lnTo>
                  <a:pt x="11638858" y="2780546"/>
                </a:lnTo>
                <a:lnTo>
                  <a:pt x="11638912" y="2780766"/>
                </a:lnTo>
                <a:cubicBezTo>
                  <a:pt x="11638832" y="2782014"/>
                  <a:pt x="11638528" y="2783583"/>
                  <a:pt x="11637890" y="2785722"/>
                </a:cubicBezTo>
                <a:lnTo>
                  <a:pt x="11636832" y="2788662"/>
                </a:lnTo>
                <a:lnTo>
                  <a:pt x="11634674" y="2797295"/>
                </a:lnTo>
                <a:lnTo>
                  <a:pt x="11634434" y="2801139"/>
                </a:lnTo>
                <a:cubicBezTo>
                  <a:pt x="11635286" y="2816294"/>
                  <a:pt x="11647702" y="2823339"/>
                  <a:pt x="11638528" y="2839295"/>
                </a:cubicBezTo>
                <a:cubicBezTo>
                  <a:pt x="11636094" y="2865138"/>
                  <a:pt x="11641034" y="2884181"/>
                  <a:pt x="11634070" y="2906237"/>
                </a:cubicBezTo>
                <a:cubicBezTo>
                  <a:pt x="11631818" y="2930445"/>
                  <a:pt x="11632514" y="2952380"/>
                  <a:pt x="11628506" y="2972091"/>
                </a:cubicBezTo>
                <a:cubicBezTo>
                  <a:pt x="11629844" y="2981191"/>
                  <a:pt x="11625508" y="2988486"/>
                  <a:pt x="11625932" y="2995729"/>
                </a:cubicBezTo>
                <a:cubicBezTo>
                  <a:pt x="11626358" y="3002972"/>
                  <a:pt x="11636102" y="3002605"/>
                  <a:pt x="11631060" y="3015551"/>
                </a:cubicBezTo>
                <a:cubicBezTo>
                  <a:pt x="11639036" y="3026970"/>
                  <a:pt x="11634852" y="3046550"/>
                  <a:pt x="11634862" y="3052653"/>
                </a:cubicBezTo>
                <a:lnTo>
                  <a:pt x="11638472" y="3085161"/>
                </a:lnTo>
                <a:lnTo>
                  <a:pt x="11617590" y="3113393"/>
                </a:lnTo>
                <a:cubicBezTo>
                  <a:pt x="11621846" y="3121866"/>
                  <a:pt x="11613122" y="3148828"/>
                  <a:pt x="11622718" y="3149063"/>
                </a:cubicBezTo>
                <a:cubicBezTo>
                  <a:pt x="11620874" y="3159401"/>
                  <a:pt x="11616380" y="3164407"/>
                  <a:pt x="11622820" y="3163072"/>
                </a:cubicBezTo>
                <a:cubicBezTo>
                  <a:pt x="11622276" y="3170605"/>
                  <a:pt x="11620826" y="3184783"/>
                  <a:pt x="11619438" y="3194257"/>
                </a:cubicBezTo>
                <a:lnTo>
                  <a:pt x="11614494" y="3219915"/>
                </a:lnTo>
                <a:lnTo>
                  <a:pt x="11613098" y="3221731"/>
                </a:lnTo>
                <a:cubicBezTo>
                  <a:pt x="11612634" y="3224213"/>
                  <a:pt x="11612392" y="3231115"/>
                  <a:pt x="11611708" y="3234801"/>
                </a:cubicBezTo>
                <a:lnTo>
                  <a:pt x="11609006" y="3243851"/>
                </a:lnTo>
                <a:cubicBezTo>
                  <a:pt x="11607894" y="3246676"/>
                  <a:pt x="11606598" y="3249062"/>
                  <a:pt x="11605054" y="3250812"/>
                </a:cubicBezTo>
                <a:cubicBezTo>
                  <a:pt x="11608816" y="3286401"/>
                  <a:pt x="11599242" y="3315146"/>
                  <a:pt x="11596882" y="3351401"/>
                </a:cubicBezTo>
                <a:cubicBezTo>
                  <a:pt x="11606320" y="3370932"/>
                  <a:pt x="11574486" y="3407777"/>
                  <a:pt x="11562942" y="3412738"/>
                </a:cubicBezTo>
                <a:cubicBezTo>
                  <a:pt x="11558508" y="3443835"/>
                  <a:pt x="11567878" y="3479425"/>
                  <a:pt x="11562930" y="3515212"/>
                </a:cubicBezTo>
                <a:lnTo>
                  <a:pt x="11545452" y="3647527"/>
                </a:lnTo>
                <a:cubicBezTo>
                  <a:pt x="11538634" y="3726778"/>
                  <a:pt x="11536610" y="3789073"/>
                  <a:pt x="11537114" y="3864465"/>
                </a:cubicBezTo>
                <a:cubicBezTo>
                  <a:pt x="11537618" y="3939858"/>
                  <a:pt x="11535598" y="4034053"/>
                  <a:pt x="11548476" y="4099881"/>
                </a:cubicBezTo>
                <a:lnTo>
                  <a:pt x="11552432" y="4165133"/>
                </a:lnTo>
                <a:lnTo>
                  <a:pt x="11552732" y="4173457"/>
                </a:lnTo>
                <a:cubicBezTo>
                  <a:pt x="11546540" y="4200651"/>
                  <a:pt x="11557802" y="4228513"/>
                  <a:pt x="11553200" y="4250383"/>
                </a:cubicBezTo>
                <a:cubicBezTo>
                  <a:pt x="11552922" y="4256452"/>
                  <a:pt x="11553192" y="4261667"/>
                  <a:pt x="11553798" y="4266324"/>
                </a:cubicBezTo>
                <a:lnTo>
                  <a:pt x="11556298" y="4278290"/>
                </a:lnTo>
                <a:lnTo>
                  <a:pt x="11558608" y="4279552"/>
                </a:lnTo>
                <a:lnTo>
                  <a:pt x="11559256" y="4288041"/>
                </a:lnTo>
                <a:lnTo>
                  <a:pt x="11559842" y="4289935"/>
                </a:lnTo>
                <a:cubicBezTo>
                  <a:pt x="11559766" y="4297619"/>
                  <a:pt x="11558376" y="4321255"/>
                  <a:pt x="11558794" y="4334153"/>
                </a:cubicBezTo>
                <a:cubicBezTo>
                  <a:pt x="11561310" y="4357137"/>
                  <a:pt x="11552162" y="4349289"/>
                  <a:pt x="11562346" y="4367326"/>
                </a:cubicBezTo>
                <a:cubicBezTo>
                  <a:pt x="11559750" y="4411719"/>
                  <a:pt x="11572402" y="4426587"/>
                  <a:pt x="11564954" y="4468612"/>
                </a:cubicBezTo>
                <a:cubicBezTo>
                  <a:pt x="11563988" y="4505670"/>
                  <a:pt x="11581512" y="4533280"/>
                  <a:pt x="11580786" y="4546196"/>
                </a:cubicBezTo>
                <a:cubicBezTo>
                  <a:pt x="11581754" y="4580683"/>
                  <a:pt x="11563866" y="4624484"/>
                  <a:pt x="11563432" y="4665534"/>
                </a:cubicBezTo>
                <a:cubicBezTo>
                  <a:pt x="11565794" y="4700759"/>
                  <a:pt x="11560190" y="4735452"/>
                  <a:pt x="11568406" y="4764690"/>
                </a:cubicBezTo>
                <a:cubicBezTo>
                  <a:pt x="11567130" y="4767647"/>
                  <a:pt x="11566180" y="4770968"/>
                  <a:pt x="11565462" y="4774527"/>
                </a:cubicBezTo>
                <a:lnTo>
                  <a:pt x="11564000" y="4785178"/>
                </a:lnTo>
                <a:lnTo>
                  <a:pt x="11564328" y="4798347"/>
                </a:lnTo>
                <a:lnTo>
                  <a:pt x="11563206" y="4801234"/>
                </a:lnTo>
                <a:lnTo>
                  <a:pt x="11561136" y="4826142"/>
                </a:lnTo>
                <a:lnTo>
                  <a:pt x="11561700" y="4829040"/>
                </a:lnTo>
                <a:lnTo>
                  <a:pt x="11560522" y="4853748"/>
                </a:lnTo>
                <a:lnTo>
                  <a:pt x="11560924" y="4853991"/>
                </a:lnTo>
                <a:cubicBezTo>
                  <a:pt x="11561796" y="4855098"/>
                  <a:pt x="11562390" y="4856978"/>
                  <a:pt x="11562416" y="4860528"/>
                </a:cubicBezTo>
                <a:cubicBezTo>
                  <a:pt x="11568496" y="4853650"/>
                  <a:pt x="11564776" y="4862172"/>
                  <a:pt x="11564316" y="4873245"/>
                </a:cubicBezTo>
                <a:lnTo>
                  <a:pt x="11572682" y="4927107"/>
                </a:lnTo>
                <a:lnTo>
                  <a:pt x="11572672" y="4932248"/>
                </a:lnTo>
                <a:cubicBezTo>
                  <a:pt x="11572704" y="4932275"/>
                  <a:pt x="11572734" y="4932305"/>
                  <a:pt x="11572766" y="4932333"/>
                </a:cubicBezTo>
                <a:cubicBezTo>
                  <a:pt x="11572964" y="4933414"/>
                  <a:pt x="11573036" y="4935090"/>
                  <a:pt x="11572942" y="4937721"/>
                </a:cubicBezTo>
                <a:lnTo>
                  <a:pt x="11577402" y="4975055"/>
                </a:lnTo>
                <a:cubicBezTo>
                  <a:pt x="11574168" y="4991322"/>
                  <a:pt x="11579054" y="4994280"/>
                  <a:pt x="11580860" y="5016279"/>
                </a:cubicBezTo>
                <a:cubicBezTo>
                  <a:pt x="11577794" y="5025639"/>
                  <a:pt x="11578930" y="5033009"/>
                  <a:pt x="11581396" y="5040153"/>
                </a:cubicBezTo>
                <a:cubicBezTo>
                  <a:pt x="11580034" y="5061698"/>
                  <a:pt x="11583522" y="5081146"/>
                  <a:pt x="11584442" y="5105259"/>
                </a:cubicBezTo>
                <a:cubicBezTo>
                  <a:pt x="11580512" y="5131545"/>
                  <a:pt x="11587750" y="5144617"/>
                  <a:pt x="11588702" y="5170388"/>
                </a:cubicBezTo>
                <a:cubicBezTo>
                  <a:pt x="11581846" y="5193034"/>
                  <a:pt x="11594798" y="5188571"/>
                  <a:pt x="11597568" y="5201681"/>
                </a:cubicBezTo>
                <a:lnTo>
                  <a:pt x="11596842" y="5215195"/>
                </a:lnTo>
                <a:lnTo>
                  <a:pt x="11596192" y="5218814"/>
                </a:lnTo>
                <a:cubicBezTo>
                  <a:pt x="11595848" y="5221331"/>
                  <a:pt x="11595754" y="5223032"/>
                  <a:pt x="11595836" y="5224243"/>
                </a:cubicBezTo>
                <a:lnTo>
                  <a:pt x="11595408" y="5229443"/>
                </a:lnTo>
                <a:cubicBezTo>
                  <a:pt x="11594346" y="5237912"/>
                  <a:pt x="11593122" y="5246108"/>
                  <a:pt x="11591796" y="5253878"/>
                </a:cubicBezTo>
                <a:cubicBezTo>
                  <a:pt x="11596328" y="5261714"/>
                  <a:pt x="11588472" y="5289750"/>
                  <a:pt x="11598078" y="5288650"/>
                </a:cubicBezTo>
                <a:cubicBezTo>
                  <a:pt x="11596572" y="5299191"/>
                  <a:pt x="11592238" y="5304794"/>
                  <a:pt x="11598640" y="5302571"/>
                </a:cubicBezTo>
                <a:cubicBezTo>
                  <a:pt x="11598320" y="5306080"/>
                  <a:pt x="11598696" y="5308372"/>
                  <a:pt x="11599412" y="5310113"/>
                </a:cubicBezTo>
                <a:lnTo>
                  <a:pt x="11599768" y="5310652"/>
                </a:lnTo>
                <a:lnTo>
                  <a:pt x="11593310" y="5352392"/>
                </a:lnTo>
                <a:lnTo>
                  <a:pt x="11592144" y="5360280"/>
                </a:lnTo>
                <a:lnTo>
                  <a:pt x="11589598" y="5374040"/>
                </a:lnTo>
                <a:lnTo>
                  <a:pt x="11589840" y="5375477"/>
                </a:lnTo>
                <a:lnTo>
                  <a:pt x="11587428" y="5384856"/>
                </a:lnTo>
                <a:cubicBezTo>
                  <a:pt x="11586404" y="5387820"/>
                  <a:pt x="11585186" y="5390375"/>
                  <a:pt x="11583696" y="5392331"/>
                </a:cubicBezTo>
                <a:cubicBezTo>
                  <a:pt x="11588614" y="5427214"/>
                  <a:pt x="11579964" y="5457140"/>
                  <a:pt x="11578774" y="5493537"/>
                </a:cubicBezTo>
                <a:cubicBezTo>
                  <a:pt x="11574386" y="5533576"/>
                  <a:pt x="11562428" y="5590359"/>
                  <a:pt x="11557362" y="5632561"/>
                </a:cubicBezTo>
                <a:lnTo>
                  <a:pt x="11548380" y="5746753"/>
                </a:lnTo>
                <a:cubicBezTo>
                  <a:pt x="11556238" y="5772089"/>
                  <a:pt x="11550878" y="5798350"/>
                  <a:pt x="11551024" y="5822826"/>
                </a:cubicBezTo>
                <a:cubicBezTo>
                  <a:pt x="11542796" y="5814291"/>
                  <a:pt x="11553924" y="5853157"/>
                  <a:pt x="11544052" y="5852276"/>
                </a:cubicBezTo>
                <a:cubicBezTo>
                  <a:pt x="11544390" y="5856758"/>
                  <a:pt x="11545032" y="5861128"/>
                  <a:pt x="11545748" y="5865520"/>
                </a:cubicBezTo>
                <a:lnTo>
                  <a:pt x="11546116" y="5867822"/>
                </a:lnTo>
                <a:lnTo>
                  <a:pt x="11545906" y="5876651"/>
                </a:lnTo>
                <a:lnTo>
                  <a:pt x="11547962" y="5879618"/>
                </a:lnTo>
                <a:lnTo>
                  <a:pt x="11549160" y="5893249"/>
                </a:lnTo>
                <a:cubicBezTo>
                  <a:pt x="11549282" y="5898280"/>
                  <a:pt x="11549030" y="5903609"/>
                  <a:pt x="11548180" y="5909369"/>
                </a:cubicBezTo>
                <a:cubicBezTo>
                  <a:pt x="11541720" y="5927436"/>
                  <a:pt x="11549640" y="5963239"/>
                  <a:pt x="11541162" y="5985355"/>
                </a:cubicBezTo>
                <a:cubicBezTo>
                  <a:pt x="11538794" y="5993983"/>
                  <a:pt x="11531140" y="6003419"/>
                  <a:pt x="11533408" y="6010880"/>
                </a:cubicBezTo>
                <a:cubicBezTo>
                  <a:pt x="11533384" y="6032967"/>
                  <a:pt x="11540672" y="6093692"/>
                  <a:pt x="11541022" y="6117880"/>
                </a:cubicBezTo>
                <a:cubicBezTo>
                  <a:pt x="11536010" y="6127417"/>
                  <a:pt x="11542236" y="6147591"/>
                  <a:pt x="11540416" y="6176296"/>
                </a:cubicBezTo>
                <a:cubicBezTo>
                  <a:pt x="11533696" y="6193575"/>
                  <a:pt x="11520672" y="6223706"/>
                  <a:pt x="11515330" y="6241549"/>
                </a:cubicBezTo>
                <a:cubicBezTo>
                  <a:pt x="11509988" y="6259393"/>
                  <a:pt x="11506830" y="6256209"/>
                  <a:pt x="11508360" y="6283356"/>
                </a:cubicBezTo>
                <a:cubicBezTo>
                  <a:pt x="11496758" y="6317094"/>
                  <a:pt x="11506504" y="6340085"/>
                  <a:pt x="11502164" y="6370897"/>
                </a:cubicBezTo>
                <a:cubicBezTo>
                  <a:pt x="11498220" y="6406078"/>
                  <a:pt x="11505228" y="6378276"/>
                  <a:pt x="11493420" y="6419907"/>
                </a:cubicBezTo>
                <a:cubicBezTo>
                  <a:pt x="11496498" y="6425815"/>
                  <a:pt x="11498672" y="6444204"/>
                  <a:pt x="11496258" y="6453162"/>
                </a:cubicBezTo>
                <a:cubicBezTo>
                  <a:pt x="11496982" y="6471523"/>
                  <a:pt x="11512650" y="6498528"/>
                  <a:pt x="11512334" y="6514298"/>
                </a:cubicBezTo>
                <a:cubicBezTo>
                  <a:pt x="11512200" y="6527176"/>
                  <a:pt x="11507906" y="6505466"/>
                  <a:pt x="11506458" y="6519308"/>
                </a:cubicBezTo>
                <a:cubicBezTo>
                  <a:pt x="11505546" y="6536357"/>
                  <a:pt x="11496970" y="6533583"/>
                  <a:pt x="11506912" y="6550074"/>
                </a:cubicBezTo>
                <a:cubicBezTo>
                  <a:pt x="11502902" y="6566946"/>
                  <a:pt x="11507560" y="6571936"/>
                  <a:pt x="11508214" y="6596919"/>
                </a:cubicBezTo>
                <a:cubicBezTo>
                  <a:pt x="11504722" y="6606203"/>
                  <a:pt x="11505462" y="6614758"/>
                  <a:pt x="11507524" y="6623534"/>
                </a:cubicBezTo>
                <a:cubicBezTo>
                  <a:pt x="11505086" y="6646907"/>
                  <a:pt x="11507528" y="6669655"/>
                  <a:pt x="11507206" y="6696669"/>
                </a:cubicBezTo>
                <a:cubicBezTo>
                  <a:pt x="11501998" y="6724388"/>
                  <a:pt x="11508454" y="6741397"/>
                  <a:pt x="11508078" y="6770256"/>
                </a:cubicBezTo>
                <a:cubicBezTo>
                  <a:pt x="11509260" y="6790406"/>
                  <a:pt x="11512798" y="6819910"/>
                  <a:pt x="11515012" y="6840678"/>
                </a:cubicBezTo>
                <a:lnTo>
                  <a:pt x="11515906" y="6850048"/>
                </a:lnTo>
                <a:lnTo>
                  <a:pt x="0" y="6850048"/>
                </a:lnTo>
                <a:lnTo>
                  <a:pt x="0" y="6150255"/>
                </a:lnTo>
                <a:lnTo>
                  <a:pt x="17548" y="6079421"/>
                </a:lnTo>
                <a:cubicBezTo>
                  <a:pt x="24104" y="6016456"/>
                  <a:pt x="27371" y="6035306"/>
                  <a:pt x="27043" y="5985942"/>
                </a:cubicBezTo>
                <a:cubicBezTo>
                  <a:pt x="26678" y="5981021"/>
                  <a:pt x="35914" y="5971603"/>
                  <a:pt x="33624" y="5952542"/>
                </a:cubicBezTo>
                <a:cubicBezTo>
                  <a:pt x="37578" y="5922372"/>
                  <a:pt x="48696" y="5939028"/>
                  <a:pt x="52357" y="5900385"/>
                </a:cubicBezTo>
                <a:cubicBezTo>
                  <a:pt x="55799" y="5903958"/>
                  <a:pt x="54094" y="5866099"/>
                  <a:pt x="66315" y="5862451"/>
                </a:cubicBezTo>
                <a:cubicBezTo>
                  <a:pt x="70207" y="5846033"/>
                  <a:pt x="73489" y="5820812"/>
                  <a:pt x="75710" y="5801878"/>
                </a:cubicBezTo>
                <a:cubicBezTo>
                  <a:pt x="81695" y="5773510"/>
                  <a:pt x="88149" y="5759388"/>
                  <a:pt x="92413" y="5755196"/>
                </a:cubicBezTo>
                <a:cubicBezTo>
                  <a:pt x="99183" y="5726796"/>
                  <a:pt x="100401" y="5729867"/>
                  <a:pt x="114766" y="5692575"/>
                </a:cubicBezTo>
                <a:cubicBezTo>
                  <a:pt x="109606" y="5670690"/>
                  <a:pt x="120766" y="5651885"/>
                  <a:pt x="130959" y="5642725"/>
                </a:cubicBezTo>
                <a:cubicBezTo>
                  <a:pt x="140615" y="5617952"/>
                  <a:pt x="163671" y="5564143"/>
                  <a:pt x="166724" y="5528753"/>
                </a:cubicBezTo>
                <a:cubicBezTo>
                  <a:pt x="165990" y="5474631"/>
                  <a:pt x="177327" y="5489775"/>
                  <a:pt x="185947" y="5465696"/>
                </a:cubicBezTo>
                <a:cubicBezTo>
                  <a:pt x="196662" y="5446952"/>
                  <a:pt x="187411" y="5449560"/>
                  <a:pt x="200956" y="5429999"/>
                </a:cubicBezTo>
                <a:lnTo>
                  <a:pt x="216668" y="5393769"/>
                </a:lnTo>
                <a:lnTo>
                  <a:pt x="241271" y="5350074"/>
                </a:lnTo>
                <a:lnTo>
                  <a:pt x="248034" y="5340072"/>
                </a:lnTo>
                <a:cubicBezTo>
                  <a:pt x="248058" y="5334942"/>
                  <a:pt x="248479" y="5331687"/>
                  <a:pt x="249221" y="5329608"/>
                </a:cubicBezTo>
                <a:cubicBezTo>
                  <a:pt x="249320" y="5329557"/>
                  <a:pt x="249420" y="5329504"/>
                  <a:pt x="249519" y="5329453"/>
                </a:cubicBezTo>
                <a:lnTo>
                  <a:pt x="252498" y="5314689"/>
                </a:lnTo>
                <a:cubicBezTo>
                  <a:pt x="252864" y="5297574"/>
                  <a:pt x="278981" y="5263235"/>
                  <a:pt x="278285" y="5246981"/>
                </a:cubicBezTo>
                <a:cubicBezTo>
                  <a:pt x="294835" y="5239806"/>
                  <a:pt x="267309" y="5243000"/>
                  <a:pt x="282334" y="5215649"/>
                </a:cubicBezTo>
                <a:cubicBezTo>
                  <a:pt x="284338" y="5203457"/>
                  <a:pt x="286369" y="5198331"/>
                  <a:pt x="287909" y="5188115"/>
                </a:cubicBezTo>
                <a:cubicBezTo>
                  <a:pt x="288332" y="5187974"/>
                  <a:pt x="291148" y="5154493"/>
                  <a:pt x="291570" y="5154352"/>
                </a:cubicBezTo>
                <a:lnTo>
                  <a:pt x="295687" y="5129949"/>
                </a:lnTo>
                <a:lnTo>
                  <a:pt x="297770" y="5124375"/>
                </a:lnTo>
                <a:lnTo>
                  <a:pt x="294552" y="5091886"/>
                </a:lnTo>
                <a:lnTo>
                  <a:pt x="294372" y="5075666"/>
                </a:lnTo>
                <a:lnTo>
                  <a:pt x="291261" y="5069914"/>
                </a:lnTo>
                <a:cubicBezTo>
                  <a:pt x="289602" y="5064348"/>
                  <a:pt x="289412" y="5057213"/>
                  <a:pt x="292549" y="5046565"/>
                </a:cubicBezTo>
                <a:lnTo>
                  <a:pt x="293850" y="5044324"/>
                </a:lnTo>
                <a:lnTo>
                  <a:pt x="288225" y="5011521"/>
                </a:lnTo>
                <a:cubicBezTo>
                  <a:pt x="286438" y="5004509"/>
                  <a:pt x="295879" y="4976501"/>
                  <a:pt x="292304" y="4970595"/>
                </a:cubicBezTo>
                <a:cubicBezTo>
                  <a:pt x="297173" y="4914689"/>
                  <a:pt x="280545" y="4880484"/>
                  <a:pt x="292037" y="4812226"/>
                </a:cubicBezTo>
                <a:cubicBezTo>
                  <a:pt x="296651" y="4766534"/>
                  <a:pt x="296553" y="4740857"/>
                  <a:pt x="300183" y="4711370"/>
                </a:cubicBezTo>
                <a:cubicBezTo>
                  <a:pt x="303813" y="4681883"/>
                  <a:pt x="310253" y="4654301"/>
                  <a:pt x="313819" y="4635304"/>
                </a:cubicBezTo>
                <a:cubicBezTo>
                  <a:pt x="317385" y="4616307"/>
                  <a:pt x="319059" y="4621434"/>
                  <a:pt x="321580" y="4597389"/>
                </a:cubicBezTo>
                <a:cubicBezTo>
                  <a:pt x="324100" y="4573344"/>
                  <a:pt x="322182" y="4514378"/>
                  <a:pt x="328942" y="4491032"/>
                </a:cubicBezTo>
                <a:cubicBezTo>
                  <a:pt x="328254" y="4465815"/>
                  <a:pt x="339350" y="4462516"/>
                  <a:pt x="338027" y="4448739"/>
                </a:cubicBezTo>
                <a:cubicBezTo>
                  <a:pt x="354594" y="4377504"/>
                  <a:pt x="351648" y="4318161"/>
                  <a:pt x="348965" y="4231470"/>
                </a:cubicBezTo>
                <a:cubicBezTo>
                  <a:pt x="353874" y="4174323"/>
                  <a:pt x="356666" y="4175355"/>
                  <a:pt x="359496" y="4150308"/>
                </a:cubicBezTo>
                <a:cubicBezTo>
                  <a:pt x="362339" y="4142663"/>
                  <a:pt x="352449" y="4138872"/>
                  <a:pt x="356364" y="4131985"/>
                </a:cubicBezTo>
                <a:lnTo>
                  <a:pt x="361593" y="4096619"/>
                </a:lnTo>
                <a:lnTo>
                  <a:pt x="371792" y="4070654"/>
                </a:lnTo>
                <a:lnTo>
                  <a:pt x="378262" y="4046249"/>
                </a:lnTo>
                <a:lnTo>
                  <a:pt x="381009" y="4016915"/>
                </a:lnTo>
                <a:cubicBezTo>
                  <a:pt x="383439" y="4007929"/>
                  <a:pt x="391279" y="4007340"/>
                  <a:pt x="391151" y="3995496"/>
                </a:cubicBezTo>
                <a:cubicBezTo>
                  <a:pt x="396353" y="3959536"/>
                  <a:pt x="400862" y="3894766"/>
                  <a:pt x="406592" y="3845871"/>
                </a:cubicBezTo>
                <a:cubicBezTo>
                  <a:pt x="403177" y="3821649"/>
                  <a:pt x="409717" y="3786911"/>
                  <a:pt x="419462" y="3776866"/>
                </a:cubicBezTo>
                <a:cubicBezTo>
                  <a:pt x="422173" y="3764871"/>
                  <a:pt x="422222" y="3735955"/>
                  <a:pt x="420303" y="3724288"/>
                </a:cubicBezTo>
                <a:cubicBezTo>
                  <a:pt x="420584" y="3713932"/>
                  <a:pt x="424293" y="3712054"/>
                  <a:pt x="425736" y="3698294"/>
                </a:cubicBezTo>
                <a:cubicBezTo>
                  <a:pt x="429134" y="3683275"/>
                  <a:pt x="445239" y="3650699"/>
                  <a:pt x="450275" y="3636556"/>
                </a:cubicBezTo>
                <a:cubicBezTo>
                  <a:pt x="455311" y="3622413"/>
                  <a:pt x="450096" y="3636797"/>
                  <a:pt x="455950" y="3613438"/>
                </a:cubicBezTo>
                <a:cubicBezTo>
                  <a:pt x="457946" y="3605104"/>
                  <a:pt x="465726" y="3606849"/>
                  <a:pt x="469436" y="3588931"/>
                </a:cubicBezTo>
                <a:cubicBezTo>
                  <a:pt x="473148" y="3571012"/>
                  <a:pt x="477437" y="3530877"/>
                  <a:pt x="478216" y="3505927"/>
                </a:cubicBezTo>
                <a:cubicBezTo>
                  <a:pt x="465624" y="3478053"/>
                  <a:pt x="482767" y="3487820"/>
                  <a:pt x="466921" y="3436850"/>
                </a:cubicBezTo>
                <a:cubicBezTo>
                  <a:pt x="468947" y="3435539"/>
                  <a:pt x="468075" y="3414710"/>
                  <a:pt x="469431" y="3393361"/>
                </a:cubicBezTo>
                <a:cubicBezTo>
                  <a:pt x="470787" y="3372012"/>
                  <a:pt x="482148" y="3326552"/>
                  <a:pt x="475054" y="3308755"/>
                </a:cubicBezTo>
                <a:lnTo>
                  <a:pt x="474310" y="3151747"/>
                </a:lnTo>
                <a:lnTo>
                  <a:pt x="486215" y="3061618"/>
                </a:lnTo>
                <a:cubicBezTo>
                  <a:pt x="488121" y="3030278"/>
                  <a:pt x="496811" y="3025014"/>
                  <a:pt x="493402" y="3004882"/>
                </a:cubicBezTo>
                <a:cubicBezTo>
                  <a:pt x="495599" y="2970945"/>
                  <a:pt x="511735" y="2992431"/>
                  <a:pt x="498742" y="2953275"/>
                </a:cubicBezTo>
                <a:cubicBezTo>
                  <a:pt x="512558" y="2963977"/>
                  <a:pt x="494995" y="2934875"/>
                  <a:pt x="506118" y="2914739"/>
                </a:cubicBezTo>
                <a:cubicBezTo>
                  <a:pt x="497917" y="2886497"/>
                  <a:pt x="508247" y="2857462"/>
                  <a:pt x="509450" y="2840319"/>
                </a:cubicBezTo>
                <a:cubicBezTo>
                  <a:pt x="510653" y="2823176"/>
                  <a:pt x="514436" y="2836441"/>
                  <a:pt x="513337" y="2811881"/>
                </a:cubicBezTo>
                <a:lnTo>
                  <a:pt x="518905" y="2777197"/>
                </a:lnTo>
                <a:cubicBezTo>
                  <a:pt x="514307" y="2779008"/>
                  <a:pt x="515662" y="2773990"/>
                  <a:pt x="516381" y="2760229"/>
                </a:cubicBezTo>
                <a:lnTo>
                  <a:pt x="512284" y="2723271"/>
                </a:lnTo>
                <a:lnTo>
                  <a:pt x="516417" y="2697909"/>
                </a:lnTo>
                <a:cubicBezTo>
                  <a:pt x="516277" y="2694509"/>
                  <a:pt x="511777" y="2670333"/>
                  <a:pt x="508245" y="2670818"/>
                </a:cubicBezTo>
                <a:cubicBezTo>
                  <a:pt x="523059" y="2644368"/>
                  <a:pt x="513753" y="2641721"/>
                  <a:pt x="509977" y="2614598"/>
                </a:cubicBezTo>
                <a:cubicBezTo>
                  <a:pt x="511368" y="2591343"/>
                  <a:pt x="511836" y="2611388"/>
                  <a:pt x="513586" y="2555192"/>
                </a:cubicBezTo>
                <a:cubicBezTo>
                  <a:pt x="529849" y="2533316"/>
                  <a:pt x="501799" y="2549042"/>
                  <a:pt x="524573" y="2506102"/>
                </a:cubicBezTo>
                <a:cubicBezTo>
                  <a:pt x="522798" y="2504000"/>
                  <a:pt x="524426" y="2477490"/>
                  <a:pt x="526211" y="2463615"/>
                </a:cubicBezTo>
                <a:cubicBezTo>
                  <a:pt x="527997" y="2449740"/>
                  <a:pt x="525821" y="2437204"/>
                  <a:pt x="535288" y="2422849"/>
                </a:cubicBezTo>
                <a:cubicBezTo>
                  <a:pt x="538200" y="2412361"/>
                  <a:pt x="533938" y="2431104"/>
                  <a:pt x="538894" y="2398306"/>
                </a:cubicBezTo>
                <a:cubicBezTo>
                  <a:pt x="543849" y="2365508"/>
                  <a:pt x="560628" y="2258604"/>
                  <a:pt x="565019" y="2226060"/>
                </a:cubicBezTo>
                <a:cubicBezTo>
                  <a:pt x="569411" y="2193516"/>
                  <a:pt x="571990" y="2216405"/>
                  <a:pt x="572425" y="2203044"/>
                </a:cubicBezTo>
                <a:cubicBezTo>
                  <a:pt x="572861" y="2189683"/>
                  <a:pt x="565754" y="2160914"/>
                  <a:pt x="567634" y="2145894"/>
                </a:cubicBezTo>
                <a:cubicBezTo>
                  <a:pt x="569552" y="2127038"/>
                  <a:pt x="576895" y="2124242"/>
                  <a:pt x="576524" y="2112924"/>
                </a:cubicBezTo>
                <a:cubicBezTo>
                  <a:pt x="566248" y="2102460"/>
                  <a:pt x="566361" y="2091349"/>
                  <a:pt x="572593" y="2073223"/>
                </a:cubicBezTo>
                <a:cubicBezTo>
                  <a:pt x="575393" y="2039410"/>
                  <a:pt x="564822" y="2039383"/>
                  <a:pt x="566346" y="2006730"/>
                </a:cubicBezTo>
                <a:cubicBezTo>
                  <a:pt x="565764" y="1992401"/>
                  <a:pt x="569077" y="1984735"/>
                  <a:pt x="565784" y="1960829"/>
                </a:cubicBezTo>
                <a:cubicBezTo>
                  <a:pt x="566486" y="1943808"/>
                  <a:pt x="568252" y="1909609"/>
                  <a:pt x="557910" y="1886564"/>
                </a:cubicBezTo>
                <a:cubicBezTo>
                  <a:pt x="556594" y="1861569"/>
                  <a:pt x="556127" y="1879721"/>
                  <a:pt x="558732" y="1852441"/>
                </a:cubicBezTo>
                <a:cubicBezTo>
                  <a:pt x="559253" y="1819115"/>
                  <a:pt x="552986" y="1805243"/>
                  <a:pt x="554477" y="1785985"/>
                </a:cubicBezTo>
                <a:cubicBezTo>
                  <a:pt x="550197" y="1773445"/>
                  <a:pt x="555297" y="1787647"/>
                  <a:pt x="549925" y="1739449"/>
                </a:cubicBezTo>
                <a:cubicBezTo>
                  <a:pt x="559439" y="1720347"/>
                  <a:pt x="546428" y="1704007"/>
                  <a:pt x="548478" y="1687662"/>
                </a:cubicBezTo>
                <a:cubicBezTo>
                  <a:pt x="547438" y="1661740"/>
                  <a:pt x="547552" y="1598028"/>
                  <a:pt x="546079" y="1574394"/>
                </a:cubicBezTo>
                <a:cubicBezTo>
                  <a:pt x="544606" y="1550760"/>
                  <a:pt x="542413" y="1575916"/>
                  <a:pt x="539645" y="1545855"/>
                </a:cubicBezTo>
                <a:cubicBezTo>
                  <a:pt x="551965" y="1490487"/>
                  <a:pt x="529792" y="1459589"/>
                  <a:pt x="527078" y="1403551"/>
                </a:cubicBezTo>
                <a:cubicBezTo>
                  <a:pt x="509907" y="1369534"/>
                  <a:pt x="527744" y="1345427"/>
                  <a:pt x="514603" y="1308232"/>
                </a:cubicBezTo>
                <a:cubicBezTo>
                  <a:pt x="510585" y="1283061"/>
                  <a:pt x="514424" y="1279405"/>
                  <a:pt x="512548" y="1265228"/>
                </a:cubicBezTo>
                <a:cubicBezTo>
                  <a:pt x="510672" y="1251051"/>
                  <a:pt x="506150" y="1235061"/>
                  <a:pt x="503347" y="1223169"/>
                </a:cubicBezTo>
                <a:cubicBezTo>
                  <a:pt x="507006" y="1216804"/>
                  <a:pt x="500559" y="1167333"/>
                  <a:pt x="495727" y="1168475"/>
                </a:cubicBezTo>
                <a:cubicBezTo>
                  <a:pt x="497383" y="1161125"/>
                  <a:pt x="503792" y="1140806"/>
                  <a:pt x="496141" y="1138512"/>
                </a:cubicBezTo>
                <a:cubicBezTo>
                  <a:pt x="496060" y="1100984"/>
                  <a:pt x="494987" y="1079901"/>
                  <a:pt x="505184" y="1047073"/>
                </a:cubicBezTo>
                <a:cubicBezTo>
                  <a:pt x="508983" y="1023742"/>
                  <a:pt x="506944" y="1040037"/>
                  <a:pt x="509355" y="1025516"/>
                </a:cubicBezTo>
                <a:cubicBezTo>
                  <a:pt x="511766" y="1010995"/>
                  <a:pt x="507447" y="986805"/>
                  <a:pt x="506873" y="963123"/>
                </a:cubicBezTo>
                <a:cubicBezTo>
                  <a:pt x="507006" y="939112"/>
                  <a:pt x="511112" y="911137"/>
                  <a:pt x="512548" y="893356"/>
                </a:cubicBezTo>
                <a:cubicBezTo>
                  <a:pt x="513984" y="875575"/>
                  <a:pt x="513640" y="871333"/>
                  <a:pt x="515492" y="856438"/>
                </a:cubicBezTo>
                <a:cubicBezTo>
                  <a:pt x="512022" y="831582"/>
                  <a:pt x="513851" y="810695"/>
                  <a:pt x="521269" y="792080"/>
                </a:cubicBezTo>
                <a:cubicBezTo>
                  <a:pt x="523173" y="777595"/>
                  <a:pt x="527507" y="785019"/>
                  <a:pt x="529314" y="774293"/>
                </a:cubicBezTo>
                <a:cubicBezTo>
                  <a:pt x="531122" y="763567"/>
                  <a:pt x="522950" y="756728"/>
                  <a:pt x="524928" y="727723"/>
                </a:cubicBezTo>
                <a:cubicBezTo>
                  <a:pt x="525327" y="717404"/>
                  <a:pt x="532992" y="717749"/>
                  <a:pt x="534104" y="695712"/>
                </a:cubicBezTo>
                <a:cubicBezTo>
                  <a:pt x="535215" y="673675"/>
                  <a:pt x="540000" y="585070"/>
                  <a:pt x="541179" y="552638"/>
                </a:cubicBezTo>
                <a:cubicBezTo>
                  <a:pt x="542357" y="520206"/>
                  <a:pt x="539121" y="533336"/>
                  <a:pt x="538784" y="517789"/>
                </a:cubicBezTo>
                <a:cubicBezTo>
                  <a:pt x="538447" y="502242"/>
                  <a:pt x="529995" y="483849"/>
                  <a:pt x="539155" y="459355"/>
                </a:cubicBezTo>
                <a:cubicBezTo>
                  <a:pt x="534282" y="441033"/>
                  <a:pt x="545465" y="440562"/>
                  <a:pt x="548350" y="420246"/>
                </a:cubicBezTo>
                <a:cubicBezTo>
                  <a:pt x="552432" y="409037"/>
                  <a:pt x="551248" y="395007"/>
                  <a:pt x="554063" y="385753"/>
                </a:cubicBezTo>
                <a:cubicBezTo>
                  <a:pt x="556878" y="376499"/>
                  <a:pt x="557385" y="369183"/>
                  <a:pt x="560450" y="362337"/>
                </a:cubicBezTo>
                <a:cubicBezTo>
                  <a:pt x="563515" y="355491"/>
                  <a:pt x="569657" y="353410"/>
                  <a:pt x="572451" y="344679"/>
                </a:cubicBezTo>
                <a:cubicBezTo>
                  <a:pt x="575246" y="335948"/>
                  <a:pt x="580164" y="322294"/>
                  <a:pt x="582006" y="312331"/>
                </a:cubicBezTo>
                <a:cubicBezTo>
                  <a:pt x="583847" y="302368"/>
                  <a:pt x="580997" y="303880"/>
                  <a:pt x="583503" y="284899"/>
                </a:cubicBezTo>
                <a:cubicBezTo>
                  <a:pt x="588855" y="253960"/>
                  <a:pt x="592732" y="226097"/>
                  <a:pt x="592254" y="191300"/>
                </a:cubicBezTo>
                <a:cubicBezTo>
                  <a:pt x="602017" y="184777"/>
                  <a:pt x="597586" y="174390"/>
                  <a:pt x="592419" y="160499"/>
                </a:cubicBezTo>
                <a:cubicBezTo>
                  <a:pt x="599540" y="134531"/>
                  <a:pt x="605057" y="90673"/>
                  <a:pt x="620978" y="46251"/>
                </a:cubicBezTo>
                <a:cubicBezTo>
                  <a:pt x="630736" y="27343"/>
                  <a:pt x="632412" y="23169"/>
                  <a:pt x="635098" y="961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F0B07E-D699-41ED-E544-1482BF06EAC8}"/>
              </a:ext>
            </a:extLst>
          </p:cNvPr>
          <p:cNvSpPr/>
          <p:nvPr/>
        </p:nvSpPr>
        <p:spPr>
          <a:xfrm>
            <a:off x="320045" y="289673"/>
            <a:ext cx="5136776" cy="70173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class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CollegeManagementSystem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public static void main(String[]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args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Scanner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scanner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new Scanner(System.in);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College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college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new College("ABC College");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running = true;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while (running)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System.out.println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("College Management System Menu:");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System.out.println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("1. Add Student");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System.out.println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("2. Display Students");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System.out.println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("3. Quit");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("Enter your choice: ");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int choice =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scanner.nextInt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switch (choice) {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case 1: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("Enter student name: ");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String name =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scanner.next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("Enter student roll number: ");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int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rollNumber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scanner.nextInt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Student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new Student(name,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rollNumber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70564-8E73-1176-7E40-92144985990E}"/>
              </a:ext>
            </a:extLst>
          </p:cNvPr>
          <p:cNvSpPr/>
          <p:nvPr/>
        </p:nvSpPr>
        <p:spPr>
          <a:xfrm>
            <a:off x="6096000" y="289673"/>
            <a:ext cx="5456821" cy="61863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college.addStudent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(student);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System.out.println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("Student added successfully!");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case 2: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college.displayStudents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break;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case 3: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running = false;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break;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default: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System.out.println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("Invalid choice. Please try again”); }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System.out.println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}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System.out.println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("Exiting College Management System.");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780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C40CDE-56DE-4737-B5F9-3A5585EEA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18"/>
          <a:stretch/>
        </p:blipFill>
        <p:spPr>
          <a:xfrm>
            <a:off x="125507" y="10"/>
            <a:ext cx="8129873" cy="6857990"/>
          </a:xfrm>
          <a:custGeom>
            <a:avLst/>
            <a:gdLst/>
            <a:ahLst/>
            <a:cxnLst/>
            <a:rect l="l" t="t" r="r" b="b"/>
            <a:pathLst>
              <a:path w="8129873" h="6858000">
                <a:moveTo>
                  <a:pt x="0" y="0"/>
                </a:moveTo>
                <a:lnTo>
                  <a:pt x="3511013" y="0"/>
                </a:lnTo>
                <a:lnTo>
                  <a:pt x="3645681" y="0"/>
                </a:lnTo>
                <a:lnTo>
                  <a:pt x="6510245" y="0"/>
                </a:lnTo>
                <a:lnTo>
                  <a:pt x="6514251" y="3148"/>
                </a:lnTo>
                <a:cubicBezTo>
                  <a:pt x="7500952" y="817446"/>
                  <a:pt x="8129873" y="2049777"/>
                  <a:pt x="8129873" y="3429000"/>
                </a:cubicBezTo>
                <a:cubicBezTo>
                  <a:pt x="8129873" y="4808224"/>
                  <a:pt x="7500952" y="6040555"/>
                  <a:pt x="6514251" y="6854853"/>
                </a:cubicBezTo>
                <a:lnTo>
                  <a:pt x="6510246" y="6858000"/>
                </a:lnTo>
                <a:lnTo>
                  <a:pt x="3645681" y="6858000"/>
                </a:lnTo>
                <a:lnTo>
                  <a:pt x="35110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074" name="Picture 2" descr="Free green light Powerpoint template and Google Slides theme">
            <a:extLst>
              <a:ext uri="{FF2B5EF4-FFF2-40B4-BE49-F238E27FC236}">
                <a16:creationId xmlns:a16="http://schemas.microsoft.com/office/drawing/2014/main" id="{CFEE6A85-AF84-3C48-F9CB-1270A97C6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r="20703"/>
          <a:stretch/>
        </p:blipFill>
        <p:spPr bwMode="auto">
          <a:xfrm>
            <a:off x="6573903" y="10"/>
            <a:ext cx="5618097" cy="6857990"/>
          </a:xfrm>
          <a:custGeom>
            <a:avLst/>
            <a:gdLst/>
            <a:ahLst/>
            <a:cxnLst/>
            <a:rect l="l" t="t" r="r" b="b"/>
            <a:pathLst>
              <a:path w="5618097" h="6858000">
                <a:moveTo>
                  <a:pt x="0" y="0"/>
                </a:moveTo>
                <a:lnTo>
                  <a:pt x="2543718" y="0"/>
                </a:lnTo>
                <a:lnTo>
                  <a:pt x="3057210" y="0"/>
                </a:lnTo>
                <a:lnTo>
                  <a:pt x="5618097" y="0"/>
                </a:lnTo>
                <a:lnTo>
                  <a:pt x="5618097" y="6858000"/>
                </a:lnTo>
                <a:lnTo>
                  <a:pt x="3057210" y="6858000"/>
                </a:lnTo>
                <a:lnTo>
                  <a:pt x="2543718" y="6858000"/>
                </a:lnTo>
                <a:lnTo>
                  <a:pt x="1" y="6858000"/>
                </a:lnTo>
                <a:lnTo>
                  <a:pt x="4006" y="6854853"/>
                </a:lnTo>
                <a:cubicBezTo>
                  <a:pt x="990707" y="6040555"/>
                  <a:pt x="1619628" y="4808224"/>
                  <a:pt x="1619628" y="3429000"/>
                </a:cubicBezTo>
                <a:cubicBezTo>
                  <a:pt x="1619628" y="2049777"/>
                  <a:pt x="990707" y="817446"/>
                  <a:pt x="4006" y="314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Freeform: Shape 3089">
            <a:extLst>
              <a:ext uri="{FF2B5EF4-FFF2-40B4-BE49-F238E27FC236}">
                <a16:creationId xmlns:a16="http://schemas.microsoft.com/office/drawing/2014/main" id="{C8BE02AA-E698-46D0-AA0A-92BE000C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3903" y="0"/>
            <a:ext cx="5618097" cy="6858000"/>
          </a:xfrm>
          <a:custGeom>
            <a:avLst/>
            <a:gdLst>
              <a:gd name="connsiteX0" fmla="*/ 0 w 5618097"/>
              <a:gd name="connsiteY0" fmla="*/ 0 h 6858000"/>
              <a:gd name="connsiteX1" fmla="*/ 2543718 w 5618097"/>
              <a:gd name="connsiteY1" fmla="*/ 0 h 6858000"/>
              <a:gd name="connsiteX2" fmla="*/ 3057210 w 5618097"/>
              <a:gd name="connsiteY2" fmla="*/ 0 h 6858000"/>
              <a:gd name="connsiteX3" fmla="*/ 5618097 w 5618097"/>
              <a:gd name="connsiteY3" fmla="*/ 0 h 6858000"/>
              <a:gd name="connsiteX4" fmla="*/ 5618097 w 5618097"/>
              <a:gd name="connsiteY4" fmla="*/ 6858000 h 6858000"/>
              <a:gd name="connsiteX5" fmla="*/ 3057210 w 5618097"/>
              <a:gd name="connsiteY5" fmla="*/ 6858000 h 6858000"/>
              <a:gd name="connsiteX6" fmla="*/ 2543718 w 5618097"/>
              <a:gd name="connsiteY6" fmla="*/ 6858000 h 6858000"/>
              <a:gd name="connsiteX7" fmla="*/ 1 w 5618097"/>
              <a:gd name="connsiteY7" fmla="*/ 6858000 h 6858000"/>
              <a:gd name="connsiteX8" fmla="*/ 4006 w 5618097"/>
              <a:gd name="connsiteY8" fmla="*/ 6854853 h 6858000"/>
              <a:gd name="connsiteX9" fmla="*/ 1619628 w 5618097"/>
              <a:gd name="connsiteY9" fmla="*/ 3429000 h 6858000"/>
              <a:gd name="connsiteX10" fmla="*/ 4006 w 5618097"/>
              <a:gd name="connsiteY10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8097" h="6858000">
                <a:moveTo>
                  <a:pt x="0" y="0"/>
                </a:moveTo>
                <a:lnTo>
                  <a:pt x="2543718" y="0"/>
                </a:lnTo>
                <a:lnTo>
                  <a:pt x="3057210" y="0"/>
                </a:lnTo>
                <a:lnTo>
                  <a:pt x="5618097" y="0"/>
                </a:lnTo>
                <a:lnTo>
                  <a:pt x="5618097" y="6858000"/>
                </a:lnTo>
                <a:lnTo>
                  <a:pt x="3057210" y="6858000"/>
                </a:lnTo>
                <a:lnTo>
                  <a:pt x="2543718" y="6858000"/>
                </a:lnTo>
                <a:lnTo>
                  <a:pt x="1" y="6858000"/>
                </a:lnTo>
                <a:lnTo>
                  <a:pt x="4006" y="6854853"/>
                </a:lnTo>
                <a:cubicBezTo>
                  <a:pt x="990707" y="6040555"/>
                  <a:pt x="1619628" y="4808224"/>
                  <a:pt x="1619628" y="3429000"/>
                </a:cubicBezTo>
                <a:cubicBezTo>
                  <a:pt x="1619628" y="2049777"/>
                  <a:pt x="990707" y="817446"/>
                  <a:pt x="4006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CB6C4A-3BEC-E94C-C081-DEF18F0D32C7}"/>
              </a:ext>
            </a:extLst>
          </p:cNvPr>
          <p:cNvSpPr/>
          <p:nvPr/>
        </p:nvSpPr>
        <p:spPr>
          <a:xfrm>
            <a:off x="8399646" y="2330841"/>
            <a:ext cx="344838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OUTPUT: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09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0D003-13FA-1797-28A4-FA38E1883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64" b="89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337B9-C7E8-4BF8-0DF8-481073ED2D2B}"/>
              </a:ext>
            </a:extLst>
          </p:cNvPr>
          <p:cNvSpPr txBox="1"/>
          <p:nvPr/>
        </p:nvSpPr>
        <p:spPr>
          <a:xfrm>
            <a:off x="261258" y="177282"/>
            <a:ext cx="113658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002060"/>
                </a:solidFill>
                <a:effectLst/>
                <a:latin typeface="Perpetua Titling MT" panose="02020502060505020804" pitchFamily="18" charset="0"/>
              </a:rPr>
              <a:t>ROLES AND RESPONSIBILITIES OF TEAM MEMBERS :</a:t>
            </a:r>
          </a:p>
          <a:p>
            <a:endParaRPr lang="en-US" sz="3200" b="1" dirty="0">
              <a:solidFill>
                <a:srgbClr val="002060"/>
              </a:solidFill>
              <a:latin typeface="Perpetua Titling MT" panose="02020502060505020804" pitchFamily="18" charset="0"/>
            </a:endParaRP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APOORVA</a:t>
            </a:r>
            <a:r>
              <a:rPr lang="en-US" sz="3200" b="1" dirty="0">
                <a:solidFill>
                  <a:srgbClr val="002060"/>
                </a:solidFill>
                <a:latin typeface="Perpetua Titling MT" panose="02020502060505020804" pitchFamily="18" charset="0"/>
              </a:rPr>
              <a:t> :</a:t>
            </a:r>
          </a:p>
          <a:p>
            <a:endParaRPr lang="en-US" sz="3200" b="1" dirty="0">
              <a:solidFill>
                <a:srgbClr val="002060"/>
              </a:solidFill>
              <a:latin typeface="Perpetua Titling MT" panose="02020502060505020804" pitchFamily="18" charset="0"/>
            </a:endParaRPr>
          </a:p>
          <a:p>
            <a:endParaRPr lang="en-US" sz="3200" b="1" dirty="0">
              <a:solidFill>
                <a:srgbClr val="002060"/>
              </a:solidFill>
              <a:latin typeface="Perpetua Titling MT" panose="02020502060505020804" pitchFamily="18" charset="0"/>
            </a:endParaRPr>
          </a:p>
          <a:p>
            <a:endParaRPr lang="en-US" sz="3200" b="1" dirty="0">
              <a:solidFill>
                <a:srgbClr val="002060"/>
              </a:solidFill>
              <a:latin typeface="Perpetua Titling MT" panose="02020502060505020804" pitchFamily="18" charset="0"/>
            </a:endParaRPr>
          </a:p>
          <a:p>
            <a:endParaRPr lang="en-US" sz="3200" b="1" dirty="0">
              <a:solidFill>
                <a:srgbClr val="002060"/>
              </a:solidFill>
              <a:latin typeface="Perpetua Titling MT" panose="02020502060505020804" pitchFamily="18" charset="0"/>
            </a:endParaRPr>
          </a:p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SANJANA</a:t>
            </a:r>
            <a:r>
              <a:rPr lang="en-US" sz="3200" b="1" dirty="0">
                <a:solidFill>
                  <a:srgbClr val="002060"/>
                </a:solidFill>
                <a:latin typeface="Perpetua Titling MT" panose="02020502060505020804" pitchFamily="18" charset="0"/>
              </a:rPr>
              <a:t> : </a:t>
            </a:r>
          </a:p>
          <a:p>
            <a:endParaRPr lang="en-US" sz="3200" b="1" dirty="0">
              <a:solidFill>
                <a:srgbClr val="002060"/>
              </a:solidFill>
              <a:latin typeface="Perpetua Titling MT" panose="02020502060505020804" pitchFamily="18" charset="0"/>
            </a:endParaRPr>
          </a:p>
          <a:p>
            <a:endParaRPr lang="en-US" sz="3200" b="1" dirty="0">
              <a:solidFill>
                <a:srgbClr val="002060"/>
              </a:solidFill>
              <a:latin typeface="Perpetua Titling MT" panose="02020502060505020804" pitchFamily="18" charset="0"/>
            </a:endParaRPr>
          </a:p>
          <a:p>
            <a:endParaRPr lang="en-US" sz="3200" b="1" dirty="0">
              <a:solidFill>
                <a:srgbClr val="002060"/>
              </a:solidFill>
              <a:latin typeface="Perpetua Titling MT" panose="02020502060505020804" pitchFamily="18" charset="0"/>
            </a:endParaRPr>
          </a:p>
          <a:p>
            <a:endParaRPr lang="en-US" sz="3200" b="1" dirty="0">
              <a:solidFill>
                <a:srgbClr val="002060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FE234-B636-03EC-D8BD-6D7BA6F16FB1}"/>
              </a:ext>
            </a:extLst>
          </p:cNvPr>
          <p:cNvSpPr txBox="1"/>
          <p:nvPr/>
        </p:nvSpPr>
        <p:spPr>
          <a:xfrm>
            <a:off x="2466362" y="1317072"/>
            <a:ext cx="7801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Helps project team solve equipment management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Communicating with the project manager about roadblocks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Managing deliverables according to the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771A4-B695-4CAB-F362-5850668894A3}"/>
              </a:ext>
            </a:extLst>
          </p:cNvPr>
          <p:cNvSpPr txBox="1"/>
          <p:nvPr/>
        </p:nvSpPr>
        <p:spPr>
          <a:xfrm>
            <a:off x="2525086" y="3892492"/>
            <a:ext cx="807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Allocate and Schedule the right resource within the project timeline and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Gather technical requirements from team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Documents and </a:t>
            </a:r>
            <a:r>
              <a:rPr lang="en-IN" sz="2400" dirty="0" err="1">
                <a:latin typeface="Abadi" panose="020B0604020104020204" pitchFamily="34" charset="0"/>
              </a:rPr>
              <a:t>analyze</a:t>
            </a:r>
            <a:r>
              <a:rPr lang="en-IN" sz="2400" dirty="0">
                <a:latin typeface="Abadi" panose="020B0604020104020204" pitchFamily="34" charset="0"/>
              </a:rPr>
              <a:t> 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51219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473E2C-A177-74B1-EB02-B703CF169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1" b="108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1FCB45-9555-D8DB-74F5-CED048793386}"/>
              </a:ext>
            </a:extLst>
          </p:cNvPr>
          <p:cNvSpPr/>
          <p:nvPr/>
        </p:nvSpPr>
        <p:spPr>
          <a:xfrm>
            <a:off x="130629" y="354563"/>
            <a:ext cx="34989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MADHURI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BD8A1-AADC-E2C2-637F-5E8A14AD2A90}"/>
              </a:ext>
            </a:extLst>
          </p:cNvPr>
          <p:cNvSpPr txBox="1"/>
          <p:nvPr/>
        </p:nvSpPr>
        <p:spPr>
          <a:xfrm>
            <a:off x="654341" y="1669409"/>
            <a:ext cx="106540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Creating project plan and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Managing the project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Managing all project deliverables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Creating project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Abadi" panose="020B0604020104020204" pitchFamily="34" charset="0"/>
              </a:rPr>
              <a:t>Recruting</a:t>
            </a:r>
            <a:r>
              <a:rPr lang="en-IN" sz="2400" dirty="0">
                <a:latin typeface="Abadi" panose="020B0604020104020204" pitchFamily="34" charset="0"/>
              </a:rPr>
              <a:t> project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Communicating with upper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And other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badi" panose="020B0604020104020204" pitchFamily="34" charset="0"/>
              </a:rPr>
              <a:t>Leading and managing project team</a:t>
            </a:r>
          </a:p>
        </p:txBody>
      </p:sp>
    </p:spTree>
    <p:extLst>
      <p:ext uri="{BB962C8B-B14F-4D97-AF65-F5344CB8AC3E}">
        <p14:creationId xmlns:p14="http://schemas.microsoft.com/office/powerpoint/2010/main" val="21311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82A85A-B6B3-0485-4E87-6AB0DD0B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69" b="558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0C689-222E-4172-FA62-E2368247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-31750"/>
            <a:ext cx="12188952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01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D1BF43-F9E6-A33B-0452-3DB6B7EEA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04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89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pen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0533E472-2402-9B58-DBAC-9F6D3B666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" b="14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63DD1A-29F8-CCFA-3371-A89A0864D287}"/>
              </a:ext>
            </a:extLst>
          </p:cNvPr>
          <p:cNvSpPr/>
          <p:nvPr/>
        </p:nvSpPr>
        <p:spPr>
          <a:xfrm>
            <a:off x="2258009" y="513185"/>
            <a:ext cx="8369558" cy="36009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ritannic Bold" panose="020B0903060703020204" pitchFamily="34" charset="0"/>
              </a:rPr>
              <a:t>DEVELOPED BY:</a:t>
            </a:r>
          </a:p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M.MADHURI     (2200520293)             </a:t>
            </a:r>
          </a:p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Y.APOORVA    (2200520265)</a:t>
            </a:r>
          </a:p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D.SANJANA   (2200520293)</a:t>
            </a:r>
          </a:p>
          <a:p>
            <a:pPr algn="ctr"/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  <a:effectLst/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algn="ctr"/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algn="ctr"/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  <a:effectLst/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38AD7-49F5-CEAE-503D-95FC8AA702F9}"/>
              </a:ext>
            </a:extLst>
          </p:cNvPr>
          <p:cNvSpPr/>
          <p:nvPr/>
        </p:nvSpPr>
        <p:spPr>
          <a:xfrm>
            <a:off x="562291" y="2967335"/>
            <a:ext cx="11067453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masis MT Pro Light" panose="02040304050005020304" pitchFamily="18" charset="0"/>
              </a:rPr>
              <a:t>COURSE: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masis MT Pro Light" panose="02040304050005020304" pitchFamily="18" charset="0"/>
              </a:rPr>
              <a:t>           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masis MT Pro Medium" panose="02040604050005020304" pitchFamily="18" charset="0"/>
              </a:rPr>
              <a:t>OBJECT ORIENTED PROGRAMMING(22CA1207)</a:t>
            </a:r>
          </a:p>
          <a:p>
            <a:pPr algn="ctr"/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asis MT Pro Light" panose="02040304050005020304" pitchFamily="18" charset="0"/>
            </a:endParaRPr>
          </a:p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masis MT Pro Light" panose="02040304050005020304" pitchFamily="18" charset="0"/>
              </a:rPr>
              <a:t>SUBMITTED TO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masis MT Pro Light" panose="02040304050005020304" pitchFamily="18" charset="0"/>
              </a:rPr>
              <a:t>: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masis MT Pro Light" panose="02040304050005020304" pitchFamily="18" charset="0"/>
              </a:rPr>
              <a:t>                         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masis MT Pro Light" panose="02040304050005020304" pitchFamily="18" charset="0"/>
              </a:rPr>
              <a:t>VENKATA RAMANA SIR</a:t>
            </a:r>
          </a:p>
          <a:p>
            <a:pPr algn="ctr"/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asis MT Pro Light" panose="020403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3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4F065A-99A2-D7E1-E80D-9BC6850E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509" y="1"/>
            <a:ext cx="12191999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B7D842-BB2C-FE94-446F-CC6F5F6E94D7}"/>
              </a:ext>
            </a:extLst>
          </p:cNvPr>
          <p:cNvSpPr/>
          <p:nvPr/>
        </p:nvSpPr>
        <p:spPr>
          <a:xfrm>
            <a:off x="0" y="0"/>
            <a:ext cx="12036490" cy="5847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</a:rPr>
              <a:t>SCOPE OF THE PROJECT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requirement of the us</a:t>
            </a:r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 is to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 or search information.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to the system through the  first page of the application.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the password after  logging in to </a:t>
            </a:r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system.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 /</a:t>
            </a:r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change his/her details.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get help through </a:t>
            </a:r>
            <a:r>
              <a:rPr lang="en-US" sz="32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the”HELP</a:t>
            </a:r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 option to view differ</a:t>
            </a:r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 features of the system.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Students can give feedback on college/s</a:t>
            </a:r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taff/any other student.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admin login should be present who can read as well as remove any uploads.</a:t>
            </a:r>
          </a:p>
        </p:txBody>
      </p:sp>
    </p:spTree>
    <p:extLst>
      <p:ext uri="{BB962C8B-B14F-4D97-AF65-F5344CB8AC3E}">
        <p14:creationId xmlns:p14="http://schemas.microsoft.com/office/powerpoint/2010/main" val="277302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white background with hexagons&#10;&#10;Description automatically generated with medium confidence">
            <a:extLst>
              <a:ext uri="{FF2B5EF4-FFF2-40B4-BE49-F238E27FC236}">
                <a16:creationId xmlns:a16="http://schemas.microsoft.com/office/drawing/2014/main" id="{71DD79CB-EA44-C52D-1065-C575CA112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F0501-1908-CE8C-469E-7D63021CBE5A}"/>
              </a:ext>
            </a:extLst>
          </p:cNvPr>
          <p:cNvSpPr txBox="1"/>
          <p:nvPr/>
        </p:nvSpPr>
        <p:spPr>
          <a:xfrm>
            <a:off x="289249" y="578498"/>
            <a:ext cx="1132736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BRIEF ON PROJECT:</a:t>
            </a:r>
          </a:p>
          <a:p>
            <a:endParaRPr lang="en-US" sz="2800" b="0" i="0" dirty="0">
              <a:solidFill>
                <a:srgbClr val="00B050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The college management system helps Educational Institutions especially colleges in various ways, such as storing data, maintaining student profiles, analyzing administrative and academic data, improving communication, and engaging students.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There are several college ERP software’s that’s available in the market to streamline administrative processes.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The world is rapidly changing and technology has to meet the expectations of the new age learners.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Students of this generation rely on technology to update themselves on a regular basis.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Giving them a seamless experience of transitioning from the real to the digital world and vice versa is imperative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002060"/>
                </a:solidFill>
              </a:rPr>
              <a:t>A college management system is cloud-based education management software that enables colleges &amp; higher education institutions to manage their academic and administrative operations, like admission, student </a:t>
            </a:r>
            <a:r>
              <a:rPr lang="en-IN" sz="2000" dirty="0" err="1">
                <a:solidFill>
                  <a:srgbClr val="002060"/>
                </a:solidFill>
              </a:rPr>
              <a:t>enrollment</a:t>
            </a:r>
            <a:r>
              <a:rPr lang="en-IN" sz="2000" dirty="0">
                <a:solidFill>
                  <a:srgbClr val="002060"/>
                </a:solidFill>
              </a:rPr>
              <a:t>, student attendance, online fees, grades, assignments, examinations, and all other tasks.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rgbClr val="002060"/>
                </a:solidFill>
              </a:rPr>
              <a:t>The college ERP is a technologically advanced and robust software application that is created to track and manage all college activities including student admissions, attendance, fee payments, human resources, hostel management, bus management, and others.</a:t>
            </a:r>
          </a:p>
        </p:txBody>
      </p:sp>
    </p:spTree>
    <p:extLst>
      <p:ext uri="{BB962C8B-B14F-4D97-AF65-F5344CB8AC3E}">
        <p14:creationId xmlns:p14="http://schemas.microsoft.com/office/powerpoint/2010/main" val="4196440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AAB0-EB84-AC6A-DE4F-3036AA9C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User Interface of College Management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B2CEE-734C-B6C2-0B87-7FB88C44E61E}"/>
              </a:ext>
            </a:extLst>
          </p:cNvPr>
          <p:cNvSpPr txBox="1"/>
          <p:nvPr/>
        </p:nvSpPr>
        <p:spPr>
          <a:xfrm>
            <a:off x="469783" y="1627464"/>
            <a:ext cx="112748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Bahnschrift Light" panose="020B0502040204020203" pitchFamily="34" charset="0"/>
              </a:rPr>
              <a:t>This is one of the main tasks of the developer to design such an interface that user can use it easily in one word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>
              <a:latin typeface="Bahnschrift Ligh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Bahnschrift Light" panose="020B0502040204020203" pitchFamily="34" charset="0"/>
              </a:rPr>
              <a:t>It should be user friendly and for this you should have a better understanding of the audience which going to use this application,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>
              <a:latin typeface="Bahnschrift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Bahnschrift Light" panose="020B0502040204020203" pitchFamily="34" charset="0"/>
              </a:rPr>
              <a:t>Initially we need the targeting people that was kind of application do they need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Bahnschrift Ligh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Bahnschrift Light" panose="020B0502040204020203" pitchFamily="34" charset="0"/>
              </a:rPr>
              <a:t>After getting all the information we should start to design the application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970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09A71-2D81-40F6-8964-6EDE15360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4" y="0"/>
            <a:ext cx="1220131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8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D9FF74F-9A75-9FA2-3459-182CBD99987B}"/>
              </a:ext>
            </a:extLst>
          </p:cNvPr>
          <p:cNvSpPr/>
          <p:nvPr/>
        </p:nvSpPr>
        <p:spPr>
          <a:xfrm>
            <a:off x="4983061" y="2290194"/>
            <a:ext cx="1879133" cy="165263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College management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9E30E0-E024-61DD-11E3-3D1C28817F96}"/>
              </a:ext>
            </a:extLst>
          </p:cNvPr>
          <p:cNvSpPr/>
          <p:nvPr/>
        </p:nvSpPr>
        <p:spPr>
          <a:xfrm>
            <a:off x="5025005" y="755009"/>
            <a:ext cx="1795244" cy="897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Course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4DE43-BFF0-2820-19B3-D86AB032C496}"/>
              </a:ext>
            </a:extLst>
          </p:cNvPr>
          <p:cNvSpPr/>
          <p:nvPr/>
        </p:nvSpPr>
        <p:spPr>
          <a:xfrm>
            <a:off x="7890939" y="1443850"/>
            <a:ext cx="1795244" cy="897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Faculty Employee Management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FC8A01-1F96-89C2-BA9E-538CD2912315}"/>
              </a:ext>
            </a:extLst>
          </p:cNvPr>
          <p:cNvSpPr/>
          <p:nvPr/>
        </p:nvSpPr>
        <p:spPr>
          <a:xfrm>
            <a:off x="7890939" y="3159399"/>
            <a:ext cx="1795244" cy="897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System User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2F87BF-C778-F608-83C0-379698461EC1}"/>
              </a:ext>
            </a:extLst>
          </p:cNvPr>
          <p:cNvSpPr/>
          <p:nvPr/>
        </p:nvSpPr>
        <p:spPr>
          <a:xfrm>
            <a:off x="5025005" y="4562338"/>
            <a:ext cx="1795244" cy="897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Login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62770A-7644-B31E-61F6-F5E9F055C6FF}"/>
              </a:ext>
            </a:extLst>
          </p:cNvPr>
          <p:cNvSpPr/>
          <p:nvPr/>
        </p:nvSpPr>
        <p:spPr>
          <a:xfrm>
            <a:off x="2481467" y="1443850"/>
            <a:ext cx="1795244" cy="897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Student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96DC0-6A3D-A507-CEF8-566B3D3CA017}"/>
              </a:ext>
            </a:extLst>
          </p:cNvPr>
          <p:cNvSpPr/>
          <p:nvPr/>
        </p:nvSpPr>
        <p:spPr>
          <a:xfrm>
            <a:off x="2481467" y="3159399"/>
            <a:ext cx="1795244" cy="897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Faculty Management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B5D22-5323-09D1-02D6-F2F7D7D93A1D}"/>
              </a:ext>
            </a:extLst>
          </p:cNvPr>
          <p:cNvCxnSpPr>
            <a:stCxn id="2" idx="0"/>
            <a:endCxn id="3" idx="2"/>
          </p:cNvCxnSpPr>
          <p:nvPr/>
        </p:nvCxnSpPr>
        <p:spPr>
          <a:xfrm flipH="1" flipV="1">
            <a:off x="5922627" y="1652631"/>
            <a:ext cx="1" cy="63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DECF23-E282-F8DB-D8BF-FC03046E5E10}"/>
              </a:ext>
            </a:extLst>
          </p:cNvPr>
          <p:cNvCxnSpPr>
            <a:stCxn id="2" idx="7"/>
            <a:endCxn id="4" idx="1"/>
          </p:cNvCxnSpPr>
          <p:nvPr/>
        </p:nvCxnSpPr>
        <p:spPr>
          <a:xfrm flipV="1">
            <a:off x="6587001" y="1892661"/>
            <a:ext cx="1303938" cy="6395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BD86D1-EA02-E1D8-4325-CDE58E4904CE}"/>
              </a:ext>
            </a:extLst>
          </p:cNvPr>
          <p:cNvCxnSpPr>
            <a:stCxn id="2" idx="6"/>
            <a:endCxn id="5" idx="1"/>
          </p:cNvCxnSpPr>
          <p:nvPr/>
        </p:nvCxnSpPr>
        <p:spPr>
          <a:xfrm>
            <a:off x="6862194" y="3116510"/>
            <a:ext cx="1028745" cy="491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74B9F3-B0E3-4289-75BF-59A6DD406110}"/>
              </a:ext>
            </a:extLst>
          </p:cNvPr>
          <p:cNvCxnSpPr>
            <a:stCxn id="2" idx="4"/>
            <a:endCxn id="6" idx="0"/>
          </p:cNvCxnSpPr>
          <p:nvPr/>
        </p:nvCxnSpPr>
        <p:spPr>
          <a:xfrm flipH="1">
            <a:off x="5922627" y="3942826"/>
            <a:ext cx="1" cy="6195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BA29E5-8A27-FFE8-2E8B-A8AD021D8378}"/>
              </a:ext>
            </a:extLst>
          </p:cNvPr>
          <p:cNvCxnSpPr>
            <a:stCxn id="2" idx="1"/>
            <a:endCxn id="7" idx="3"/>
          </p:cNvCxnSpPr>
          <p:nvPr/>
        </p:nvCxnSpPr>
        <p:spPr>
          <a:xfrm flipH="1" flipV="1">
            <a:off x="4276711" y="1892661"/>
            <a:ext cx="981543" cy="6395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7B59EF-F631-2002-8819-96070507F9D8}"/>
              </a:ext>
            </a:extLst>
          </p:cNvPr>
          <p:cNvCxnSpPr>
            <a:stCxn id="8" idx="3"/>
            <a:endCxn id="2" idx="2"/>
          </p:cNvCxnSpPr>
          <p:nvPr/>
        </p:nvCxnSpPr>
        <p:spPr>
          <a:xfrm flipV="1">
            <a:off x="4276711" y="3116510"/>
            <a:ext cx="706350" cy="491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B737-03B7-C842-F227-AA6453EF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Drawbacks of College Management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CED13-A06B-A74F-9DFD-C5366C9379ED}"/>
              </a:ext>
            </a:extLst>
          </p:cNvPr>
          <p:cNvSpPr txBox="1"/>
          <p:nvPr/>
        </p:nvSpPr>
        <p:spPr>
          <a:xfrm>
            <a:off x="637563" y="1795244"/>
            <a:ext cx="109811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Abadi" panose="020B0604020104020204" pitchFamily="34" charset="0"/>
              </a:rPr>
              <a:t>This process is time consuming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Abadi" panose="020B0604020104020204" pitchFamily="34" charset="0"/>
              </a:rPr>
              <a:t>There is a threat to the record of the students and teachers , in this case there might be a chance that a person makes entry on someone else record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Abadi" panose="020B0604020104020204" pitchFamily="34" charset="0"/>
              </a:rPr>
              <a:t>There is no proper way of getting to know about the events and extra </a:t>
            </a:r>
            <a:r>
              <a:rPr lang="en-IN" sz="2400" dirty="0" err="1">
                <a:latin typeface="Abadi" panose="020B0604020104020204" pitchFamily="34" charset="0"/>
              </a:rPr>
              <a:t>curriculm</a:t>
            </a:r>
            <a:r>
              <a:rPr lang="en-IN" sz="2400" dirty="0">
                <a:latin typeface="Abadi" panose="020B0604020104020204" pitchFamily="34" charset="0"/>
              </a:rPr>
              <a:t> activities happening in colleges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Abadi" panose="020B0604020104020204" pitchFamily="34" charset="0"/>
              </a:rPr>
              <a:t>It might be the case that student tries to bribe the teachers to avoid the long queue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284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5BADC-B593-03C3-11AE-8D7ADC5D5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30" b="3865"/>
          <a:stretch/>
        </p:blipFill>
        <p:spPr>
          <a:xfrm>
            <a:off x="20" y="9671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2D900-F7CA-6A30-9586-A1F885080FA9}"/>
              </a:ext>
            </a:extLst>
          </p:cNvPr>
          <p:cNvSpPr txBox="1"/>
          <p:nvPr/>
        </p:nvSpPr>
        <p:spPr>
          <a:xfrm>
            <a:off x="130630" y="214604"/>
            <a:ext cx="911403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CLASSES AND METHODS IN COLLEGE MANAGEMENT SYSTEM:</a:t>
            </a:r>
          </a:p>
          <a:p>
            <a:endParaRPr lang="en-US" sz="1800" dirty="0"/>
          </a:p>
          <a:p>
            <a:r>
              <a:rPr lang="en-US" sz="1800" dirty="0">
                <a:latin typeface="Arial Rounded MT Bold" pitchFamily="34" charset="0"/>
              </a:rPr>
              <a:t>CLASSES AND METHODS:</a:t>
            </a:r>
          </a:p>
          <a:p>
            <a:endParaRPr lang="en-US" sz="1800" dirty="0">
              <a:latin typeface="Arial Rounded MT Bold" pitchFamily="34" charset="0"/>
            </a:endParaRPr>
          </a:p>
          <a:p>
            <a:pPr algn="ctr"/>
            <a:r>
              <a:rPr lang="en-US" sz="1800" dirty="0"/>
              <a:t>CLASS: College Management</a:t>
            </a:r>
          </a:p>
          <a:p>
            <a:pPr algn="ctr"/>
            <a:r>
              <a:rPr lang="en-US" sz="1800" dirty="0" err="1"/>
              <a:t>METHODS:Open</a:t>
            </a:r>
            <a:r>
              <a:rPr lang="en-US" sz="1800" dirty="0"/>
              <a:t>()</a:t>
            </a:r>
          </a:p>
          <a:p>
            <a:pPr algn="ctr"/>
            <a:r>
              <a:rPr lang="en-US" sz="1800" dirty="0"/>
              <a:t>              </a:t>
            </a:r>
            <a:r>
              <a:rPr lang="en-US" sz="1800" dirty="0" err="1"/>
              <a:t>CollegeDetails</a:t>
            </a:r>
            <a:r>
              <a:rPr lang="en-US" sz="1800" dirty="0"/>
              <a:t>()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err="1"/>
              <a:t>CLASS:Department</a:t>
            </a:r>
            <a:endParaRPr lang="en-US" sz="1800" dirty="0"/>
          </a:p>
          <a:p>
            <a:pPr algn="ctr"/>
            <a:r>
              <a:rPr lang="en-US" sz="1800" dirty="0" err="1"/>
              <a:t>METHODS:DepartmentDetails</a:t>
            </a:r>
            <a:r>
              <a:rPr lang="en-US" sz="1800" dirty="0"/>
              <a:t>()</a:t>
            </a:r>
          </a:p>
          <a:p>
            <a:pPr algn="ctr"/>
            <a:r>
              <a:rPr lang="en-US" sz="1800" dirty="0"/>
              <a:t>              </a:t>
            </a:r>
            <a:r>
              <a:rPr lang="en-US" sz="1800" dirty="0" err="1"/>
              <a:t>ShowEvents</a:t>
            </a:r>
            <a:r>
              <a:rPr lang="en-US" sz="1800" dirty="0"/>
              <a:t>()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err="1"/>
              <a:t>CLASS:Student</a:t>
            </a:r>
            <a:endParaRPr lang="en-US" sz="1800" dirty="0"/>
          </a:p>
          <a:p>
            <a:pPr algn="ctr"/>
            <a:r>
              <a:rPr lang="en-US" sz="1800" dirty="0" err="1"/>
              <a:t>METHODS:StudentDetails</a:t>
            </a:r>
            <a:r>
              <a:rPr lang="en-US" sz="1800" dirty="0"/>
              <a:t>()</a:t>
            </a:r>
          </a:p>
          <a:p>
            <a:pPr algn="ctr"/>
            <a:r>
              <a:rPr lang="en-US" sz="1800" dirty="0"/>
              <a:t>               </a:t>
            </a:r>
            <a:r>
              <a:rPr lang="en-US" sz="1800" dirty="0" err="1"/>
              <a:t>PayFees</a:t>
            </a:r>
            <a:r>
              <a:rPr lang="en-US" sz="1800" dirty="0"/>
              <a:t>()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err="1"/>
              <a:t>CLASS:Staff</a:t>
            </a:r>
            <a:endParaRPr lang="en-US" sz="1800" dirty="0"/>
          </a:p>
          <a:p>
            <a:pPr algn="ctr"/>
            <a:r>
              <a:rPr lang="en-US" sz="1800" dirty="0" err="1"/>
              <a:t>METHOD:StaffDetails</a:t>
            </a:r>
            <a:r>
              <a:rPr lang="en-US" sz="1800" dirty="0"/>
              <a:t>()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err="1"/>
              <a:t>CLASS:Library</a:t>
            </a:r>
            <a:endParaRPr lang="en-US" sz="1800" dirty="0"/>
          </a:p>
          <a:p>
            <a:pPr algn="ctr"/>
            <a:r>
              <a:rPr lang="en-US" sz="1800" dirty="0" err="1"/>
              <a:t>METHODS:LibraryDetails</a:t>
            </a:r>
            <a:r>
              <a:rPr lang="en-US" sz="1800" dirty="0"/>
              <a:t>()</a:t>
            </a:r>
          </a:p>
          <a:p>
            <a:pPr algn="ctr"/>
            <a:r>
              <a:rPr lang="en-US" sz="1800" dirty="0"/>
              <a:t>               </a:t>
            </a:r>
            <a:r>
              <a:rPr lang="en-US" sz="1800" dirty="0" err="1"/>
              <a:t>BusDetails</a:t>
            </a:r>
            <a:r>
              <a:rPr lang="en-US" sz="1800" dirty="0"/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648051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1114</Words>
  <Application>Microsoft Office PowerPoint</Application>
  <PresentationFormat>Widescreen</PresentationFormat>
  <Paragraphs>175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Abadi</vt:lpstr>
      <vt:lpstr>Aldhabi</vt:lpstr>
      <vt:lpstr>Algerian</vt:lpstr>
      <vt:lpstr>Amasis MT Pro Black</vt:lpstr>
      <vt:lpstr>Amasis MT Pro Light</vt:lpstr>
      <vt:lpstr>Amasis MT Pro Medium</vt:lpstr>
      <vt:lpstr>Arial</vt:lpstr>
      <vt:lpstr>Arial Rounded MT Bold</vt:lpstr>
      <vt:lpstr>Bahnschrift Light</vt:lpstr>
      <vt:lpstr>Britannic Bold</vt:lpstr>
      <vt:lpstr>Calibri</vt:lpstr>
      <vt:lpstr>Calibri Light</vt:lpstr>
      <vt:lpstr>Perpetua Titling MT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User Interface of College Management System</vt:lpstr>
      <vt:lpstr>PowerPoint Presentation</vt:lpstr>
      <vt:lpstr>PowerPoint Presentation</vt:lpstr>
      <vt:lpstr>Drawbacks of College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M.MADHURI</dc:creator>
  <cp:lastModifiedBy>D.SANJANA REDDY</cp:lastModifiedBy>
  <cp:revision>5</cp:revision>
  <dcterms:created xsi:type="dcterms:W3CDTF">2023-05-22T15:15:17Z</dcterms:created>
  <dcterms:modified xsi:type="dcterms:W3CDTF">2023-07-01T07:26:11Z</dcterms:modified>
</cp:coreProperties>
</file>